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21396325" cy="30267275"/>
  <p:notesSz cx="7100888" cy="102314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500" kern="1200">
        <a:solidFill>
          <a:schemeClr val="tx1"/>
        </a:solidFill>
        <a:latin typeface="Century Gothic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500" kern="1200">
        <a:solidFill>
          <a:schemeClr val="tx1"/>
        </a:solidFill>
        <a:latin typeface="Century Gothic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500" kern="1200">
        <a:solidFill>
          <a:schemeClr val="tx1"/>
        </a:solidFill>
        <a:latin typeface="Century Gothic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500" kern="1200">
        <a:solidFill>
          <a:schemeClr val="tx1"/>
        </a:solidFill>
        <a:latin typeface="Century Gothic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500" kern="1200">
        <a:solidFill>
          <a:schemeClr val="tx1"/>
        </a:solidFill>
        <a:latin typeface="Century Gothic" pitchFamily="34" charset="0"/>
        <a:ea typeface="+mn-ea"/>
        <a:cs typeface="+mn-cs"/>
      </a:defRPr>
    </a:lvl5pPr>
    <a:lvl6pPr marL="2286000" algn="l" defTabSz="914400" rtl="0" eaLnBrk="1" latinLnBrk="0" hangingPunct="1">
      <a:defRPr sz="1500" kern="1200">
        <a:solidFill>
          <a:schemeClr val="tx1"/>
        </a:solidFill>
        <a:latin typeface="Century Gothic" pitchFamily="34" charset="0"/>
        <a:ea typeface="+mn-ea"/>
        <a:cs typeface="+mn-cs"/>
      </a:defRPr>
    </a:lvl6pPr>
    <a:lvl7pPr marL="2743200" algn="l" defTabSz="914400" rtl="0" eaLnBrk="1" latinLnBrk="0" hangingPunct="1">
      <a:defRPr sz="1500" kern="1200">
        <a:solidFill>
          <a:schemeClr val="tx1"/>
        </a:solidFill>
        <a:latin typeface="Century Gothic" pitchFamily="34" charset="0"/>
        <a:ea typeface="+mn-ea"/>
        <a:cs typeface="+mn-cs"/>
      </a:defRPr>
    </a:lvl7pPr>
    <a:lvl8pPr marL="3200400" algn="l" defTabSz="914400" rtl="0" eaLnBrk="1" latinLnBrk="0" hangingPunct="1">
      <a:defRPr sz="1500" kern="1200">
        <a:solidFill>
          <a:schemeClr val="tx1"/>
        </a:solidFill>
        <a:latin typeface="Century Gothic" pitchFamily="34" charset="0"/>
        <a:ea typeface="+mn-ea"/>
        <a:cs typeface="+mn-cs"/>
      </a:defRPr>
    </a:lvl8pPr>
    <a:lvl9pPr marL="3657600" algn="l" defTabSz="914400" rtl="0" eaLnBrk="1" latinLnBrk="0" hangingPunct="1">
      <a:defRPr sz="1500" kern="1200">
        <a:solidFill>
          <a:schemeClr val="tx1"/>
        </a:solidFill>
        <a:latin typeface="Century Gothic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EFA4C"/>
    <a:srgbClr val="FF0000"/>
    <a:srgbClr val="4D4D4D"/>
    <a:srgbClr val="053B5D"/>
    <a:srgbClr val="626000"/>
    <a:srgbClr val="935211"/>
    <a:srgbClr val="82470C"/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20"/>
    <p:restoredTop sz="99822" autoAdjust="0"/>
  </p:normalViewPr>
  <p:slideViewPr>
    <p:cSldViewPr>
      <p:cViewPr>
        <p:scale>
          <a:sx n="30" d="100"/>
          <a:sy n="30" d="100"/>
        </p:scale>
        <p:origin x="-1812" y="-72"/>
      </p:cViewPr>
      <p:guideLst>
        <p:guide orient="horz" pos="529"/>
        <p:guide orient="horz" pos="2825"/>
        <p:guide orient="horz" pos="4237"/>
        <p:guide orient="horz" pos="18404"/>
        <p:guide pos="240"/>
        <p:guide pos="3289"/>
        <p:guide pos="3550"/>
        <p:guide pos="6639"/>
        <p:guide pos="6859"/>
        <p:guide pos="9948"/>
        <p:guide pos="10189"/>
        <p:guide pos="1323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7016" cy="511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7409" tIns="48704" rIns="97409" bIns="48704" numCol="1" anchor="t" anchorCtr="0" compatLnSpc="1">
            <a:prstTxWarp prst="textNoShape">
              <a:avLst/>
            </a:prstTxWarp>
          </a:bodyPr>
          <a:lstStyle>
            <a:lvl1pPr defTabSz="974210">
              <a:defRPr sz="1300">
                <a:latin typeface="Times New Roman" pitchFamily="18" charset="0"/>
              </a:defRPr>
            </a:lvl1pPr>
          </a:lstStyle>
          <a:p>
            <a:endParaRPr lang="en-US" altLang="ja-JP"/>
          </a:p>
        </p:txBody>
      </p:sp>
      <p:sp>
        <p:nvSpPr>
          <p:cNvPr id="4099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3873" y="0"/>
            <a:ext cx="3077015" cy="511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7409" tIns="48704" rIns="97409" bIns="48704" numCol="1" anchor="t" anchorCtr="0" compatLnSpc="1">
            <a:prstTxWarp prst="textNoShape">
              <a:avLst/>
            </a:prstTxWarp>
          </a:bodyPr>
          <a:lstStyle>
            <a:lvl1pPr algn="r" defTabSz="974210">
              <a:defRPr sz="1300">
                <a:latin typeface="Times New Roman" pitchFamily="18" charset="0"/>
              </a:defRPr>
            </a:lvl1pPr>
          </a:lstStyle>
          <a:p>
            <a:endParaRPr lang="en-US" altLang="ja-JP"/>
          </a:p>
        </p:txBody>
      </p:sp>
      <p:sp>
        <p:nvSpPr>
          <p:cNvPr id="4100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19975"/>
            <a:ext cx="3077016" cy="511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7409" tIns="48704" rIns="97409" bIns="48704" numCol="1" anchor="b" anchorCtr="0" compatLnSpc="1">
            <a:prstTxWarp prst="textNoShape">
              <a:avLst/>
            </a:prstTxWarp>
          </a:bodyPr>
          <a:lstStyle>
            <a:lvl1pPr defTabSz="974210">
              <a:defRPr sz="1300">
                <a:latin typeface="Times New Roman" pitchFamily="18" charset="0"/>
              </a:defRPr>
            </a:lvl1pPr>
          </a:lstStyle>
          <a:p>
            <a:endParaRPr lang="en-US" altLang="ja-JP"/>
          </a:p>
        </p:txBody>
      </p:sp>
      <p:sp>
        <p:nvSpPr>
          <p:cNvPr id="4101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3873" y="9719975"/>
            <a:ext cx="3077015" cy="511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7409" tIns="48704" rIns="97409" bIns="48704" numCol="1" anchor="b" anchorCtr="0" compatLnSpc="1">
            <a:prstTxWarp prst="textNoShape">
              <a:avLst/>
            </a:prstTxWarp>
          </a:bodyPr>
          <a:lstStyle>
            <a:lvl1pPr algn="r" defTabSz="974210">
              <a:defRPr sz="1300">
                <a:latin typeface="Times New Roman" pitchFamily="18" charset="0"/>
              </a:defRPr>
            </a:lvl1pPr>
          </a:lstStyle>
          <a:p>
            <a:fld id="{A9EA75A3-3548-4186-ACB4-6DA0CC0C9751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375942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7016" cy="511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7409" tIns="48704" rIns="97409" bIns="48704" numCol="1" anchor="t" anchorCtr="0" compatLnSpc="1">
            <a:prstTxWarp prst="textNoShape">
              <a:avLst/>
            </a:prstTxWarp>
          </a:bodyPr>
          <a:lstStyle>
            <a:lvl1pPr defTabSz="974210">
              <a:defRPr sz="1300">
                <a:latin typeface="Times New Roman" pitchFamily="18" charset="0"/>
              </a:defRPr>
            </a:lvl1pPr>
          </a:lstStyle>
          <a:p>
            <a:endParaRPr lang="en-US" altLang="ja-JP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257" y="0"/>
            <a:ext cx="3077016" cy="511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7409" tIns="48704" rIns="97409" bIns="48704" numCol="1" anchor="t" anchorCtr="0" compatLnSpc="1">
            <a:prstTxWarp prst="textNoShape">
              <a:avLst/>
            </a:prstTxWarp>
          </a:bodyPr>
          <a:lstStyle>
            <a:lvl1pPr algn="r" defTabSz="974210">
              <a:defRPr sz="1300">
                <a:latin typeface="Times New Roman" pitchFamily="18" charset="0"/>
              </a:defRPr>
            </a:lvl1pPr>
          </a:lstStyle>
          <a:p>
            <a:endParaRPr lang="en-US" altLang="ja-JP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195513" y="766763"/>
            <a:ext cx="2709862" cy="38369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10412" y="4859715"/>
            <a:ext cx="5680064" cy="46042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7409" tIns="48704" rIns="97409" bIns="4870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18341"/>
            <a:ext cx="3077016" cy="511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7409" tIns="48704" rIns="97409" bIns="48704" numCol="1" anchor="b" anchorCtr="0" compatLnSpc="1">
            <a:prstTxWarp prst="textNoShape">
              <a:avLst/>
            </a:prstTxWarp>
          </a:bodyPr>
          <a:lstStyle>
            <a:lvl1pPr defTabSz="974210">
              <a:defRPr sz="1300">
                <a:latin typeface="Times New Roman" pitchFamily="18" charset="0"/>
              </a:defRPr>
            </a:lvl1pPr>
          </a:lstStyle>
          <a:p>
            <a:endParaRPr lang="en-US" altLang="ja-JP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257" y="9718341"/>
            <a:ext cx="3077016" cy="511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7409" tIns="48704" rIns="97409" bIns="48704" numCol="1" anchor="b" anchorCtr="0" compatLnSpc="1">
            <a:prstTxWarp prst="textNoShape">
              <a:avLst/>
            </a:prstTxWarp>
          </a:bodyPr>
          <a:lstStyle>
            <a:lvl1pPr algn="r" defTabSz="974210">
              <a:defRPr sz="1300">
                <a:latin typeface="Times New Roman" pitchFamily="18" charset="0"/>
              </a:defRPr>
            </a:lvl1pPr>
          </a:lstStyle>
          <a:p>
            <a:fld id="{8884D69F-C06D-4E19-8EA9-503886EB66AD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8999651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74210" eaLnBrk="0" hangingPunct="0">
              <a:defRPr sz="500">
                <a:solidFill>
                  <a:schemeClr val="tx1"/>
                </a:solidFill>
                <a:latin typeface="Century Gothic" pitchFamily="34" charset="0"/>
              </a:defRPr>
            </a:lvl1pPr>
            <a:lvl2pPr marL="791512" indent="-304678" defTabSz="974210" eaLnBrk="0" hangingPunct="0">
              <a:defRPr sz="500">
                <a:solidFill>
                  <a:schemeClr val="tx1"/>
                </a:solidFill>
                <a:latin typeface="Century Gothic" pitchFamily="34" charset="0"/>
              </a:defRPr>
            </a:lvl2pPr>
            <a:lvl3pPr marL="1217627" indent="-243417" defTabSz="974210" eaLnBrk="0" hangingPunct="0">
              <a:defRPr sz="500">
                <a:solidFill>
                  <a:schemeClr val="tx1"/>
                </a:solidFill>
                <a:latin typeface="Century Gothic" pitchFamily="34" charset="0"/>
              </a:defRPr>
            </a:lvl3pPr>
            <a:lvl4pPr marL="1704461" indent="-243417" defTabSz="974210" eaLnBrk="0" hangingPunct="0">
              <a:defRPr sz="500">
                <a:solidFill>
                  <a:schemeClr val="tx1"/>
                </a:solidFill>
                <a:latin typeface="Century Gothic" pitchFamily="34" charset="0"/>
              </a:defRPr>
            </a:lvl4pPr>
            <a:lvl5pPr marL="2191837" indent="-243417" defTabSz="974210" eaLnBrk="0" hangingPunct="0">
              <a:defRPr sz="500">
                <a:solidFill>
                  <a:schemeClr val="tx1"/>
                </a:solidFill>
                <a:latin typeface="Century Gothic" pitchFamily="34" charset="0"/>
              </a:defRPr>
            </a:lvl5pPr>
            <a:lvl6pPr marL="2347971" indent="-243417" defTabSz="974210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Century Gothic" pitchFamily="34" charset="0"/>
              </a:defRPr>
            </a:lvl6pPr>
            <a:lvl7pPr marL="2504104" indent="-243417" defTabSz="974210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Century Gothic" pitchFamily="34" charset="0"/>
              </a:defRPr>
            </a:lvl7pPr>
            <a:lvl8pPr marL="2660238" indent="-243417" defTabSz="974210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Century Gothic" pitchFamily="34" charset="0"/>
              </a:defRPr>
            </a:lvl8pPr>
            <a:lvl9pPr marL="2816372" indent="-243417" defTabSz="974210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pPr eaLnBrk="1" hangingPunct="1"/>
            <a:fld id="{8AADE7FB-C2C8-42A3-B904-9823BC3FACC5}" type="slidenum">
              <a:rPr lang="ja-JP" altLang="en-US" sz="1300">
                <a:latin typeface="Times New Roman" pitchFamily="18" charset="0"/>
              </a:rPr>
              <a:pPr eaLnBrk="1" hangingPunct="1"/>
              <a:t>1</a:t>
            </a:fld>
            <a:endParaRPr lang="en-US" altLang="ja-JP" sz="1300">
              <a:latin typeface="Times New Roman" pitchFamily="18" charset="0"/>
            </a:endParaRPr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ja-JP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4724" y="6053457"/>
            <a:ext cx="18365179" cy="8505665"/>
          </a:xfrm>
        </p:spPr>
        <p:txBody>
          <a:bodyPr anchor="b">
            <a:noAutofit/>
          </a:bodyPr>
          <a:lstStyle>
            <a:lvl1pPr>
              <a:defRPr sz="17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4724" y="15469941"/>
            <a:ext cx="14977428" cy="773497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14760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9521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4282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59042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73803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88564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03324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18085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686BE-308A-49F7-9347-161B2D2A3BD3}" type="slidenum">
              <a:rPr lang="ja-JP" altLang="en-US" smtClean="0"/>
              <a:pPr/>
              <a:t>‹#›</a:t>
            </a:fld>
            <a:endParaRPr lang="en-US" altLang="ja-JP"/>
          </a:p>
        </p:txBody>
      </p:sp>
      <p:cxnSp>
        <p:nvCxnSpPr>
          <p:cNvPr id="8" name="Straight Connector 7"/>
          <p:cNvCxnSpPr/>
          <p:nvPr/>
        </p:nvCxnSpPr>
        <p:spPr>
          <a:xfrm>
            <a:off x="1604724" y="14999116"/>
            <a:ext cx="18365179" cy="7009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686BE-308A-49F7-9347-161B2D2A3BD3}" type="slidenum">
              <a:rPr lang="ja-JP" altLang="en-US" smtClean="0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512336" y="2690425"/>
            <a:ext cx="4814173" cy="25895335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9816" y="2690425"/>
            <a:ext cx="14085914" cy="2589533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686BE-308A-49F7-9347-161B2D2A3BD3}" type="slidenum">
              <a:rPr lang="ja-JP" altLang="en-US" smtClean="0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686BE-308A-49F7-9347-161B2D2A3BD3}" type="slidenum">
              <a:rPr lang="ja-JP" altLang="en-US" smtClean="0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90162" y="10425397"/>
            <a:ext cx="18186876" cy="9710751"/>
          </a:xfrm>
        </p:spPr>
        <p:txBody>
          <a:bodyPr anchor="b">
            <a:normAutofit/>
          </a:bodyPr>
          <a:lstStyle>
            <a:lvl1pPr algn="l">
              <a:defRPr sz="155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90162" y="20420324"/>
            <a:ext cx="18186876" cy="6620964"/>
          </a:xfrm>
        </p:spPr>
        <p:txBody>
          <a:bodyPr anchor="t">
            <a:normAutofit/>
          </a:bodyPr>
          <a:lstStyle>
            <a:lvl1pPr marL="0" indent="0">
              <a:buNone/>
              <a:defRPr sz="7700">
                <a:solidFill>
                  <a:schemeClr val="tx2"/>
                </a:solidFill>
              </a:defRPr>
            </a:lvl1pPr>
            <a:lvl2pPr marL="1476070" indent="0">
              <a:buNone/>
              <a:defRPr sz="5800">
                <a:solidFill>
                  <a:schemeClr val="tx1">
                    <a:tint val="75000"/>
                  </a:schemeClr>
                </a:solidFill>
              </a:defRPr>
            </a:lvl2pPr>
            <a:lvl3pPr marL="2952140" indent="0">
              <a:buNone/>
              <a:defRPr sz="5200">
                <a:solidFill>
                  <a:schemeClr val="tx1">
                    <a:tint val="75000"/>
                  </a:schemeClr>
                </a:solidFill>
              </a:defRPr>
            </a:lvl3pPr>
            <a:lvl4pPr marL="4428211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4pPr>
            <a:lvl5pPr marL="5904281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5pPr>
            <a:lvl6pPr marL="7380351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6pPr>
            <a:lvl7pPr marL="8856421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7pPr>
            <a:lvl8pPr marL="10332491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8pPr>
            <a:lvl9pPr marL="11808562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686BE-308A-49F7-9347-161B2D2A3BD3}" type="slidenum">
              <a:rPr lang="ja-JP" altLang="en-US" smtClean="0"/>
              <a:pPr/>
              <a:t>‹#›</a:t>
            </a:fld>
            <a:endParaRPr lang="en-US" altLang="ja-JP"/>
          </a:p>
        </p:txBody>
      </p:sp>
      <p:cxnSp>
        <p:nvCxnSpPr>
          <p:cNvPr id="7" name="Straight Connector 6"/>
          <p:cNvCxnSpPr/>
          <p:nvPr/>
        </p:nvCxnSpPr>
        <p:spPr>
          <a:xfrm>
            <a:off x="1711706" y="20299252"/>
            <a:ext cx="18365179" cy="7009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16" y="7385215"/>
            <a:ext cx="9450044" cy="20823885"/>
          </a:xfrm>
        </p:spPr>
        <p:txBody>
          <a:bodyPr/>
          <a:lstStyle>
            <a:lvl1pPr>
              <a:defRPr sz="9000"/>
            </a:lvl1pPr>
            <a:lvl2pPr>
              <a:defRPr sz="7700"/>
            </a:lvl2pPr>
            <a:lvl3pPr>
              <a:defRPr sz="6500"/>
            </a:lvl3pPr>
            <a:lvl4pPr>
              <a:defRPr sz="5800"/>
            </a:lvl4pPr>
            <a:lvl5pPr>
              <a:defRPr sz="5800"/>
            </a:lvl5pPr>
            <a:lvl6pPr>
              <a:defRPr sz="5800"/>
            </a:lvl6pPr>
            <a:lvl7pPr>
              <a:defRPr sz="5800"/>
            </a:lvl7pPr>
            <a:lvl8pPr>
              <a:defRPr sz="5800"/>
            </a:lvl8pPr>
            <a:lvl9pPr>
              <a:defRPr sz="5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876465" y="7385215"/>
            <a:ext cx="9450044" cy="20823885"/>
          </a:xfrm>
        </p:spPr>
        <p:txBody>
          <a:bodyPr/>
          <a:lstStyle>
            <a:lvl1pPr>
              <a:defRPr sz="9000"/>
            </a:lvl1pPr>
            <a:lvl2pPr>
              <a:defRPr sz="7700"/>
            </a:lvl2pPr>
            <a:lvl3pPr>
              <a:defRPr sz="6500"/>
            </a:lvl3pPr>
            <a:lvl4pPr>
              <a:defRPr sz="5800"/>
            </a:lvl4pPr>
            <a:lvl5pPr>
              <a:defRPr sz="5800"/>
            </a:lvl5pPr>
            <a:lvl6pPr>
              <a:defRPr sz="5800"/>
            </a:lvl6pPr>
            <a:lvl7pPr>
              <a:defRPr sz="5800"/>
            </a:lvl7pPr>
            <a:lvl8pPr>
              <a:defRPr sz="5800"/>
            </a:lvl8pPr>
            <a:lvl9pPr>
              <a:defRPr sz="5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686BE-308A-49F7-9347-161B2D2A3BD3}" type="slidenum">
              <a:rPr lang="ja-JP" altLang="en-US" smtClean="0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16" y="7398667"/>
            <a:ext cx="9200420" cy="282354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6500" b="0">
                <a:solidFill>
                  <a:schemeClr val="tx2"/>
                </a:solidFill>
              </a:defRPr>
            </a:lvl1pPr>
            <a:lvl2pPr marL="1476070" indent="0">
              <a:buNone/>
              <a:defRPr sz="6500" b="1"/>
            </a:lvl2pPr>
            <a:lvl3pPr marL="2952140" indent="0">
              <a:buNone/>
              <a:defRPr sz="5800" b="1"/>
            </a:lvl3pPr>
            <a:lvl4pPr marL="4428211" indent="0">
              <a:buNone/>
              <a:defRPr sz="5200" b="1"/>
            </a:lvl4pPr>
            <a:lvl5pPr marL="5904281" indent="0">
              <a:buNone/>
              <a:defRPr sz="5200" b="1"/>
            </a:lvl5pPr>
            <a:lvl6pPr marL="7380351" indent="0">
              <a:buNone/>
              <a:defRPr sz="5200" b="1"/>
            </a:lvl6pPr>
            <a:lvl7pPr marL="8856421" indent="0">
              <a:buNone/>
              <a:defRPr sz="5200" b="1"/>
            </a:lvl7pPr>
            <a:lvl8pPr marL="10332491" indent="0">
              <a:buNone/>
              <a:defRPr sz="5200" b="1"/>
            </a:lvl8pPr>
            <a:lvl9pPr marL="11808562" indent="0">
              <a:buNone/>
              <a:defRPr sz="5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16" y="10761698"/>
            <a:ext cx="9200420" cy="17438717"/>
          </a:xfrm>
        </p:spPr>
        <p:txBody>
          <a:bodyPr/>
          <a:lstStyle>
            <a:lvl1pPr>
              <a:defRPr sz="7700"/>
            </a:lvl1pPr>
            <a:lvl2pPr>
              <a:defRPr sz="6500"/>
            </a:lvl2pPr>
            <a:lvl3pPr>
              <a:defRPr sz="5800"/>
            </a:lvl3pPr>
            <a:lvl4pPr>
              <a:defRPr sz="5200"/>
            </a:lvl4pPr>
            <a:lvl5pPr>
              <a:defRPr sz="5200"/>
            </a:lvl5pPr>
            <a:lvl6pPr>
              <a:defRPr sz="5200"/>
            </a:lvl6pPr>
            <a:lvl7pPr>
              <a:defRPr sz="5200"/>
            </a:lvl7pPr>
            <a:lvl8pPr>
              <a:defRPr sz="5200"/>
            </a:lvl8pPr>
            <a:lvl9pPr>
              <a:defRPr sz="5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1126089" y="7398667"/>
            <a:ext cx="9200420" cy="282354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65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1476070" indent="0">
              <a:buNone/>
              <a:defRPr sz="6500" b="1"/>
            </a:lvl2pPr>
            <a:lvl3pPr marL="2952140" indent="0">
              <a:buNone/>
              <a:defRPr sz="5800" b="1"/>
            </a:lvl3pPr>
            <a:lvl4pPr marL="4428211" indent="0">
              <a:buNone/>
              <a:defRPr sz="5200" b="1"/>
            </a:lvl4pPr>
            <a:lvl5pPr marL="5904281" indent="0">
              <a:buNone/>
              <a:defRPr sz="5200" b="1"/>
            </a:lvl5pPr>
            <a:lvl6pPr marL="7380351" indent="0">
              <a:buNone/>
              <a:defRPr sz="5200" b="1"/>
            </a:lvl6pPr>
            <a:lvl7pPr marL="8856421" indent="0">
              <a:buNone/>
              <a:defRPr sz="5200" b="1"/>
            </a:lvl7pPr>
            <a:lvl8pPr marL="10332491" indent="0">
              <a:buNone/>
              <a:defRPr sz="5200" b="1"/>
            </a:lvl8pPr>
            <a:lvl9pPr marL="11808562" indent="0">
              <a:buNone/>
              <a:defRPr sz="5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1126089" y="10761698"/>
            <a:ext cx="9200420" cy="17438717"/>
          </a:xfrm>
        </p:spPr>
        <p:txBody>
          <a:bodyPr/>
          <a:lstStyle>
            <a:lvl1pPr>
              <a:defRPr sz="7700"/>
            </a:lvl1pPr>
            <a:lvl2pPr>
              <a:defRPr sz="6500"/>
            </a:lvl2pPr>
            <a:lvl3pPr>
              <a:defRPr sz="5800"/>
            </a:lvl3pPr>
            <a:lvl4pPr>
              <a:defRPr sz="5200"/>
            </a:lvl4pPr>
            <a:lvl5pPr>
              <a:defRPr sz="5200"/>
            </a:lvl5pPr>
            <a:lvl6pPr>
              <a:defRPr sz="5200"/>
            </a:lvl6pPr>
            <a:lvl7pPr>
              <a:defRPr sz="5200"/>
            </a:lvl7pPr>
            <a:lvl8pPr>
              <a:defRPr sz="5200"/>
            </a:lvl8pPr>
            <a:lvl9pPr>
              <a:defRPr sz="5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686BE-308A-49F7-9347-161B2D2A3BD3}" type="slidenum">
              <a:rPr lang="ja-JP" altLang="en-US" smtClean="0"/>
              <a:pPr/>
              <a:t>‹#›</a:t>
            </a:fld>
            <a:endParaRPr lang="en-US" altLang="ja-JP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307327" y="17856763"/>
            <a:ext cx="20783529" cy="185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686BE-308A-49F7-9347-161B2D2A3BD3}" type="slidenum">
              <a:rPr lang="ja-JP" altLang="en-US" smtClean="0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686BE-308A-49F7-9347-161B2D2A3BD3}" type="slidenum">
              <a:rPr lang="ja-JP" altLang="en-US" smtClean="0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816" y="3495786"/>
            <a:ext cx="5006740" cy="5569179"/>
          </a:xfrm>
        </p:spPr>
        <p:txBody>
          <a:bodyPr anchor="b">
            <a:noAutofit/>
          </a:bodyPr>
          <a:lstStyle>
            <a:lvl1pPr algn="l">
              <a:defRPr sz="77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53806" y="3495786"/>
            <a:ext cx="13372703" cy="24617384"/>
          </a:xfrm>
        </p:spPr>
        <p:txBody>
          <a:bodyPr/>
          <a:lstStyle>
            <a:lvl1pPr>
              <a:defRPr sz="10300"/>
            </a:lvl1pPr>
            <a:lvl2pPr>
              <a:defRPr sz="9000"/>
            </a:lvl2pPr>
            <a:lvl3pPr>
              <a:defRPr sz="7700"/>
            </a:lvl3pPr>
            <a:lvl4pPr>
              <a:defRPr sz="6500"/>
            </a:lvl4pPr>
            <a:lvl5pPr>
              <a:defRPr sz="6500"/>
            </a:lvl5pPr>
            <a:lvl6pPr>
              <a:defRPr sz="6500"/>
            </a:lvl6pPr>
            <a:lvl7pPr>
              <a:defRPr sz="6500"/>
            </a:lvl7pPr>
            <a:lvl8pPr>
              <a:defRPr sz="6500"/>
            </a:lvl8pPr>
            <a:lvl9pPr>
              <a:defRPr sz="6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69819" y="9403036"/>
            <a:ext cx="5006740" cy="18728880"/>
          </a:xfrm>
        </p:spPr>
        <p:txBody>
          <a:bodyPr/>
          <a:lstStyle>
            <a:lvl1pPr marL="0" indent="0">
              <a:buNone/>
              <a:defRPr sz="4500"/>
            </a:lvl1pPr>
            <a:lvl2pPr marL="1476070" indent="0">
              <a:buNone/>
              <a:defRPr sz="3900"/>
            </a:lvl2pPr>
            <a:lvl3pPr marL="2952140" indent="0">
              <a:buNone/>
              <a:defRPr sz="3200"/>
            </a:lvl3pPr>
            <a:lvl4pPr marL="4428211" indent="0">
              <a:buNone/>
              <a:defRPr sz="2900"/>
            </a:lvl4pPr>
            <a:lvl5pPr marL="5904281" indent="0">
              <a:buNone/>
              <a:defRPr sz="2900"/>
            </a:lvl5pPr>
            <a:lvl6pPr marL="7380351" indent="0">
              <a:buNone/>
              <a:defRPr sz="2900"/>
            </a:lvl6pPr>
            <a:lvl7pPr marL="8856421" indent="0">
              <a:buNone/>
              <a:defRPr sz="2900"/>
            </a:lvl7pPr>
            <a:lvl8pPr marL="10332491" indent="0">
              <a:buNone/>
              <a:defRPr sz="2900"/>
            </a:lvl8pPr>
            <a:lvl9pPr marL="11808562" indent="0">
              <a:buNone/>
              <a:defRPr sz="2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686BE-308A-49F7-9347-161B2D2A3BD3}" type="slidenum">
              <a:rPr lang="ja-JP" altLang="en-US" smtClean="0"/>
              <a:pPr/>
              <a:t>‹#›</a:t>
            </a:fld>
            <a:endParaRPr lang="en-US" altLang="ja-JP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5813503" y="15802620"/>
            <a:ext cx="24617384" cy="3716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816" y="3497552"/>
            <a:ext cx="5013722" cy="5582631"/>
          </a:xfrm>
        </p:spPr>
        <p:txBody>
          <a:bodyPr anchor="b">
            <a:normAutofit/>
          </a:bodyPr>
          <a:lstStyle>
            <a:lvl1pPr algn="l">
              <a:defRPr sz="77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688949" y="3699338"/>
            <a:ext cx="13815863" cy="24275855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10300"/>
            </a:lvl1pPr>
            <a:lvl2pPr marL="1476070" indent="0">
              <a:buNone/>
              <a:defRPr sz="9000"/>
            </a:lvl2pPr>
            <a:lvl3pPr marL="2952140" indent="0">
              <a:buNone/>
              <a:defRPr sz="7700"/>
            </a:lvl3pPr>
            <a:lvl4pPr marL="4428211" indent="0">
              <a:buNone/>
              <a:defRPr sz="6500"/>
            </a:lvl4pPr>
            <a:lvl5pPr marL="5904281" indent="0">
              <a:buNone/>
              <a:defRPr sz="6500"/>
            </a:lvl5pPr>
            <a:lvl6pPr marL="7380351" indent="0">
              <a:buNone/>
              <a:defRPr sz="6500"/>
            </a:lvl6pPr>
            <a:lvl7pPr marL="8856421" indent="0">
              <a:buNone/>
              <a:defRPr sz="6500"/>
            </a:lvl7pPr>
            <a:lvl8pPr marL="10332491" indent="0">
              <a:buNone/>
              <a:defRPr sz="6500"/>
            </a:lvl8pPr>
            <a:lvl9pPr marL="11808562" indent="0">
              <a:buNone/>
              <a:defRPr sz="6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69816" y="9416486"/>
            <a:ext cx="5006740" cy="18725354"/>
          </a:xfrm>
        </p:spPr>
        <p:txBody>
          <a:bodyPr/>
          <a:lstStyle>
            <a:lvl1pPr marL="0" indent="0">
              <a:buNone/>
              <a:defRPr sz="4500"/>
            </a:lvl1pPr>
            <a:lvl2pPr marL="1476070" indent="0">
              <a:buNone/>
              <a:defRPr sz="3900"/>
            </a:lvl2pPr>
            <a:lvl3pPr marL="2952140" indent="0">
              <a:buNone/>
              <a:defRPr sz="3200"/>
            </a:lvl3pPr>
            <a:lvl4pPr marL="4428211" indent="0">
              <a:buNone/>
              <a:defRPr sz="2900"/>
            </a:lvl4pPr>
            <a:lvl5pPr marL="5904281" indent="0">
              <a:buNone/>
              <a:defRPr sz="2900"/>
            </a:lvl5pPr>
            <a:lvl6pPr marL="7380351" indent="0">
              <a:buNone/>
              <a:defRPr sz="2900"/>
            </a:lvl6pPr>
            <a:lvl7pPr marL="8856421" indent="0">
              <a:buNone/>
              <a:defRPr sz="2900"/>
            </a:lvl7pPr>
            <a:lvl8pPr marL="10332491" indent="0">
              <a:buNone/>
              <a:defRPr sz="2900"/>
            </a:lvl8pPr>
            <a:lvl9pPr marL="11808562" indent="0">
              <a:buNone/>
              <a:defRPr sz="2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686BE-308A-49F7-9347-161B2D2A3BD3}" type="slidenum">
              <a:rPr lang="ja-JP" altLang="en-US" smtClean="0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974423"/>
            <a:ext cx="21396325" cy="1008909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5214" tIns="147607" rIns="295214" bIns="147607"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16" y="2354121"/>
            <a:ext cx="19256693" cy="4371940"/>
          </a:xfrm>
          <a:prstGeom prst="rect">
            <a:avLst/>
          </a:prstGeom>
        </p:spPr>
        <p:txBody>
          <a:bodyPr vert="horz" lIns="295214" tIns="147607" rIns="295214" bIns="147607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16" y="7062364"/>
            <a:ext cx="19256693" cy="21523396"/>
          </a:xfrm>
          <a:prstGeom prst="rect">
            <a:avLst/>
          </a:prstGeom>
        </p:spPr>
        <p:txBody>
          <a:bodyPr vert="horz" lIns="295214" tIns="147607" rIns="295214" bIns="147607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21396325" cy="161425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5214" tIns="147607" rIns="295214" bIns="147607"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9816" y="80713"/>
            <a:ext cx="6775503" cy="1452829"/>
          </a:xfrm>
          <a:prstGeom prst="rect">
            <a:avLst/>
          </a:prstGeom>
        </p:spPr>
        <p:txBody>
          <a:bodyPr vert="horz" lIns="295214" tIns="147607" rIns="295214" bIns="147607" rtlCol="0" anchor="ctr"/>
          <a:lstStyle>
            <a:lvl1pPr algn="l">
              <a:defRPr sz="3900">
                <a:solidFill>
                  <a:srgbClr val="FFFFFF"/>
                </a:solidFill>
              </a:defRPr>
            </a:lvl1pPr>
          </a:lstStyle>
          <a:p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23622" y="80713"/>
            <a:ext cx="9628346" cy="1452829"/>
          </a:xfrm>
          <a:prstGeom prst="rect">
            <a:avLst/>
          </a:prstGeom>
        </p:spPr>
        <p:txBody>
          <a:bodyPr vert="horz" lIns="295214" tIns="147607" rIns="295214" bIns="147607" rtlCol="0" anchor="ctr"/>
          <a:lstStyle>
            <a:lvl1pPr algn="ctr">
              <a:defRPr sz="3900">
                <a:solidFill>
                  <a:srgbClr val="FFFFFF"/>
                </a:solidFill>
              </a:defRPr>
            </a:lvl1pPr>
          </a:lstStyle>
          <a:p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830271" y="80713"/>
            <a:ext cx="2496238" cy="1452829"/>
          </a:xfrm>
          <a:prstGeom prst="rect">
            <a:avLst/>
          </a:prstGeom>
        </p:spPr>
        <p:txBody>
          <a:bodyPr vert="horz" lIns="295214" tIns="147607" rIns="295214" bIns="147607" rtlCol="0" anchor="ctr"/>
          <a:lstStyle>
            <a:lvl1pPr algn="l">
              <a:defRPr sz="4500" b="1">
                <a:solidFill>
                  <a:srgbClr val="FFFFFF"/>
                </a:solidFill>
              </a:defRPr>
            </a:lvl1pPr>
          </a:lstStyle>
          <a:p>
            <a:fld id="{BE0686BE-308A-49F7-9347-161B2D2A3BD3}" type="slidenum">
              <a:rPr lang="ja-JP" altLang="en-US" smtClean="0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2952140" rtl="0" eaLnBrk="1" latinLnBrk="0" hangingPunct="1">
        <a:spcBef>
          <a:spcPct val="0"/>
        </a:spcBef>
        <a:buNone/>
        <a:defRPr sz="12900" kern="1200" spc="-323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590428" indent="-590428" algn="l" defTabSz="295214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7700" kern="1200">
          <a:solidFill>
            <a:schemeClr val="tx1"/>
          </a:solidFill>
          <a:latin typeface="+mn-lt"/>
          <a:ea typeface="+mn-ea"/>
          <a:cs typeface="+mn-cs"/>
        </a:defRPr>
      </a:lvl1pPr>
      <a:lvl2pPr marL="1476070" indent="-590428" algn="l" defTabSz="295214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2pPr>
      <a:lvl3pPr marL="2361712" indent="-590428" algn="l" defTabSz="295214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5800" kern="1200">
          <a:solidFill>
            <a:schemeClr val="tx1"/>
          </a:solidFill>
          <a:latin typeface="+mn-lt"/>
          <a:ea typeface="+mn-ea"/>
          <a:cs typeface="+mn-cs"/>
        </a:defRPr>
      </a:lvl3pPr>
      <a:lvl4pPr marL="3247354" indent="-590428" algn="l" defTabSz="295214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5200" kern="1200">
          <a:solidFill>
            <a:schemeClr val="tx1"/>
          </a:solidFill>
          <a:latin typeface="+mn-lt"/>
          <a:ea typeface="+mn-ea"/>
          <a:cs typeface="+mn-cs"/>
        </a:defRPr>
      </a:lvl4pPr>
      <a:lvl5pPr marL="3837783" indent="-442821" algn="l" defTabSz="295214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45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4428211" indent="-590428" algn="l" defTabSz="295214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</a:defRPr>
      </a:lvl6pPr>
      <a:lvl7pPr marL="5018639" indent="-590428" algn="l" defTabSz="295214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</a:defRPr>
      </a:lvl7pPr>
      <a:lvl8pPr marL="5609067" indent="-590428" algn="l" defTabSz="295214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</a:defRPr>
      </a:lvl8pPr>
      <a:lvl9pPr marL="6199495" indent="-590428" algn="l" defTabSz="295214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952140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1pPr>
      <a:lvl2pPr marL="1476070" algn="l" defTabSz="2952140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2pPr>
      <a:lvl3pPr marL="2952140" algn="l" defTabSz="2952140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3pPr>
      <a:lvl4pPr marL="4428211" algn="l" defTabSz="2952140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4pPr>
      <a:lvl5pPr marL="5904281" algn="l" defTabSz="2952140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5pPr>
      <a:lvl6pPr marL="7380351" algn="l" defTabSz="2952140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6pPr>
      <a:lvl7pPr marL="8856421" algn="l" defTabSz="2952140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7pPr>
      <a:lvl8pPr marL="10332491" algn="l" defTabSz="2952140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8pPr>
      <a:lvl9pPr marL="11808562" algn="l" defTabSz="2952140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 bwMode="auto">
          <a:xfrm>
            <a:off x="411161" y="241846"/>
            <a:ext cx="20574000" cy="2242591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1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1">
                  <a:lumMod val="60000"/>
                  <a:lumOff val="40000"/>
                  <a:tint val="23500"/>
                  <a:satMod val="160000"/>
                </a:schemeClr>
              </a:gs>
            </a:gsLst>
            <a:lin ang="5400000" scaled="1"/>
            <a:tileRect/>
          </a:gradFill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defTabSz="561975"/>
            <a:r>
              <a:rPr lang="ja-JP" altLang="en-US" sz="7000" b="1" dirty="0">
                <a:latin typeface="+mj-lt"/>
              </a:rPr>
              <a:t>自由空</a:t>
            </a:r>
            <a:r>
              <a:rPr lang="ja-JP" altLang="en-US" sz="7000" b="1" dirty="0" smtClean="0">
                <a:latin typeface="+mj-lt"/>
              </a:rPr>
              <a:t>間光通信</a:t>
            </a:r>
            <a:r>
              <a:rPr lang="en-US" altLang="ja-JP" sz="7000" b="1" dirty="0" smtClean="0">
                <a:latin typeface="+mj-lt"/>
              </a:rPr>
              <a:t>&amp;</a:t>
            </a:r>
            <a:r>
              <a:rPr lang="ja-JP" altLang="en-US" sz="7000" b="1" dirty="0" smtClean="0">
                <a:latin typeface="+mj-lt"/>
              </a:rPr>
              <a:t>中継技術</a:t>
            </a:r>
            <a:endParaRPr kumimoji="0" lang="en-US" sz="7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Times New Roman" panose="02020603050405020304" pitchFamily="18" charset="0"/>
            </a:endParaRPr>
          </a:p>
          <a:p>
            <a:pPr marL="0" marR="0" indent="0" algn="ctr" defTabSz="5619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5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Times New Roman" panose="02020603050405020304" pitchFamily="18" charset="0"/>
              </a:rPr>
              <a:t>Free-Space</a:t>
            </a:r>
            <a:r>
              <a:rPr kumimoji="0" lang="en-US" sz="52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Times New Roman" panose="02020603050405020304" pitchFamily="18" charset="0"/>
              </a:rPr>
              <a:t> Optical Communications</a:t>
            </a:r>
            <a:r>
              <a:rPr kumimoji="0" lang="ja-JP" altLang="en-US" sz="52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Times New Roman" panose="02020603050405020304" pitchFamily="18" charset="0"/>
              </a:rPr>
              <a:t>　</a:t>
            </a:r>
            <a:r>
              <a:rPr lang="en-US" sz="5200" dirty="0" smtClean="0">
                <a:latin typeface="+mj-lt"/>
                <a:cs typeface="Times New Roman" panose="02020603050405020304" pitchFamily="18" charset="0"/>
              </a:rPr>
              <a:t>&amp;</a:t>
            </a:r>
            <a:r>
              <a:rPr lang="ja-JP" altLang="en-US" sz="5200" dirty="0" smtClean="0">
                <a:latin typeface="+mj-lt"/>
                <a:cs typeface="Times New Roman" panose="02020603050405020304" pitchFamily="18" charset="0"/>
              </a:rPr>
              <a:t>　</a:t>
            </a:r>
            <a:r>
              <a:rPr kumimoji="0" lang="en-US" sz="52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Times New Roman" panose="02020603050405020304" pitchFamily="18" charset="0"/>
              </a:rPr>
              <a:t>Relaying Techniques</a:t>
            </a:r>
            <a:endParaRPr kumimoji="0" lang="en-US" sz="5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411162" y="2789237"/>
            <a:ext cx="6232312" cy="1905000"/>
          </a:xfrm>
          <a:prstGeom prst="roundRect">
            <a:avLst/>
          </a:prstGeom>
          <a:solidFill>
            <a:srgbClr val="00B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4800" b="1" dirty="0"/>
              <a:t>自由空間光通信</a:t>
            </a:r>
            <a:endParaRPr lang="en-US" sz="4800" dirty="0" smtClean="0"/>
          </a:p>
          <a:p>
            <a:pPr algn="ctr"/>
            <a:r>
              <a:rPr lang="en-US" sz="4800" dirty="0" smtClean="0"/>
              <a:t>Free-Space Optical</a:t>
            </a:r>
            <a:endParaRPr lang="en-US" sz="4800" dirty="0"/>
          </a:p>
        </p:txBody>
      </p:sp>
      <p:grpSp>
        <p:nvGrpSpPr>
          <p:cNvPr id="8" name="Group 7"/>
          <p:cNvGrpSpPr/>
          <p:nvPr/>
        </p:nvGrpSpPr>
        <p:grpSpPr>
          <a:xfrm>
            <a:off x="766682" y="4935785"/>
            <a:ext cx="20574000" cy="6540252"/>
            <a:chOff x="766682" y="4935785"/>
            <a:chExt cx="20574000" cy="6540252"/>
          </a:xfrm>
        </p:grpSpPr>
        <p:sp>
          <p:nvSpPr>
            <p:cNvPr id="7" name="TextBox 6"/>
            <p:cNvSpPr txBox="1"/>
            <p:nvPr/>
          </p:nvSpPr>
          <p:spPr>
            <a:xfrm>
              <a:off x="766682" y="4935785"/>
              <a:ext cx="20574000" cy="65402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685800" indent="-685800">
                <a:buFont typeface="Wingdings" panose="05000000000000000000" pitchFamily="2" charset="2"/>
                <a:buChar char="v"/>
              </a:pPr>
              <a:r>
                <a:rPr lang="en-US" sz="4400" dirty="0" smtClean="0">
                  <a:solidFill>
                    <a:schemeClr val="accent5">
                      <a:lumMod val="75000"/>
                    </a:schemeClr>
                  </a:solidFill>
                  <a:latin typeface="+mj-lt"/>
                </a:rPr>
                <a:t>Using light waves to transmit information through free-space medium (air, vacuum…)</a:t>
              </a:r>
            </a:p>
            <a:p>
              <a:pPr marL="685800" indent="-685800">
                <a:buFont typeface="Wingdings" panose="05000000000000000000" pitchFamily="2" charset="2"/>
                <a:buChar char="v"/>
              </a:pPr>
              <a:endParaRPr lang="en-US" sz="4400" dirty="0">
                <a:solidFill>
                  <a:schemeClr val="accent5">
                    <a:lumMod val="75000"/>
                  </a:schemeClr>
                </a:solidFill>
                <a:latin typeface="+mj-lt"/>
              </a:endParaRPr>
            </a:p>
            <a:p>
              <a:pPr marL="685800" indent="-685800">
                <a:buFont typeface="Wingdings" panose="05000000000000000000" pitchFamily="2" charset="2"/>
                <a:buChar char="v"/>
              </a:pPr>
              <a:r>
                <a:rPr lang="ja-JP" altLang="en-US" sz="4400" b="1" dirty="0" smtClean="0">
                  <a:solidFill>
                    <a:schemeClr val="accent5">
                      <a:lumMod val="75000"/>
                    </a:schemeClr>
                  </a:solidFill>
                  <a:latin typeface="+mj-lt"/>
                </a:rPr>
                <a:t>応用</a:t>
              </a:r>
              <a:endParaRPr lang="en-US" sz="4400" b="1" dirty="0" smtClean="0">
                <a:solidFill>
                  <a:schemeClr val="accent5">
                    <a:lumMod val="75000"/>
                  </a:schemeClr>
                </a:solidFill>
                <a:latin typeface="+mj-lt"/>
              </a:endParaRPr>
            </a:p>
            <a:p>
              <a:pPr marL="1143000" lvl="1" indent="-685800">
                <a:lnSpc>
                  <a:spcPct val="150000"/>
                </a:lnSpc>
                <a:buFont typeface="Wingdings" panose="05000000000000000000" pitchFamily="2" charset="2"/>
                <a:buChar char="§"/>
              </a:pPr>
              <a:r>
                <a:rPr lang="en-US" sz="4400" dirty="0" smtClean="0">
                  <a:solidFill>
                    <a:schemeClr val="accent5">
                      <a:lumMod val="75000"/>
                    </a:schemeClr>
                  </a:solidFill>
                  <a:latin typeface="+mj-lt"/>
                </a:rPr>
                <a:t>LAN-to-LAN connection</a:t>
              </a:r>
            </a:p>
            <a:p>
              <a:pPr marL="1143000" lvl="1" indent="-685800">
                <a:lnSpc>
                  <a:spcPct val="150000"/>
                </a:lnSpc>
                <a:buFont typeface="Wingdings" panose="05000000000000000000" pitchFamily="2" charset="2"/>
                <a:buChar char="§"/>
              </a:pPr>
              <a:r>
                <a:rPr lang="en-US" sz="4400" dirty="0" smtClean="0">
                  <a:solidFill>
                    <a:schemeClr val="accent5">
                      <a:lumMod val="75000"/>
                    </a:schemeClr>
                  </a:solidFill>
                  <a:latin typeface="+mj-lt"/>
                </a:rPr>
                <a:t>Inter-satellite communication</a:t>
              </a:r>
            </a:p>
            <a:p>
              <a:pPr marL="1143000" lvl="1" indent="-685800">
                <a:lnSpc>
                  <a:spcPct val="150000"/>
                </a:lnSpc>
                <a:buFont typeface="Wingdings" panose="05000000000000000000" pitchFamily="2" charset="2"/>
                <a:buChar char="§"/>
              </a:pPr>
              <a:r>
                <a:rPr lang="en-US" sz="4400" dirty="0" smtClean="0">
                  <a:solidFill>
                    <a:schemeClr val="accent5">
                      <a:lumMod val="75000"/>
                    </a:schemeClr>
                  </a:solidFill>
                  <a:latin typeface="+mj-lt"/>
                </a:rPr>
                <a:t>Last mile access</a:t>
              </a:r>
            </a:p>
            <a:p>
              <a:pPr marL="1028700" lvl="1" indent="-571500">
                <a:buFont typeface="Arial" panose="020B0604020202020204" pitchFamily="34" charset="0"/>
                <a:buChar char="•"/>
              </a:pPr>
              <a:endParaRPr lang="en-US" sz="4500" dirty="0">
                <a:solidFill>
                  <a:schemeClr val="accent5">
                    <a:lumMod val="75000"/>
                  </a:schemeClr>
                </a:solidFill>
                <a:latin typeface="+mj-lt"/>
              </a:endParaRPr>
            </a:p>
          </p:txBody>
        </p:sp>
        <p:pic>
          <p:nvPicPr>
            <p:cNvPr id="1446" name="Picture 422" descr="C:\Users\Thanh Te\Desktop\FSO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525273" y="5989637"/>
              <a:ext cx="9459888" cy="543887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" name="Rectangle 1"/>
          <p:cNvSpPr/>
          <p:nvPr/>
        </p:nvSpPr>
        <p:spPr>
          <a:xfrm>
            <a:off x="1" y="29035322"/>
            <a:ext cx="21365088" cy="119115"/>
          </a:xfrm>
          <a:prstGeom prst="rect">
            <a:avLst/>
          </a:prstGeom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849784" y="29314040"/>
            <a:ext cx="1840779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500" dirty="0" smtClean="0">
                <a:solidFill>
                  <a:schemeClr val="accent3"/>
                </a:solidFill>
                <a:latin typeface="+mj-lt"/>
              </a:rPr>
              <a:t>Pham Van </a:t>
            </a:r>
            <a:r>
              <a:rPr lang="en-US" sz="4500" dirty="0" err="1" smtClean="0">
                <a:solidFill>
                  <a:schemeClr val="accent3"/>
                </a:solidFill>
                <a:latin typeface="+mj-lt"/>
              </a:rPr>
              <a:t>Thanh</a:t>
            </a:r>
            <a:r>
              <a:rPr lang="en-US" sz="4500" dirty="0">
                <a:solidFill>
                  <a:schemeClr val="accent3"/>
                </a:solidFill>
                <a:latin typeface="+mj-lt"/>
              </a:rPr>
              <a:t> </a:t>
            </a:r>
            <a:r>
              <a:rPr lang="en-US" sz="4500" dirty="0" smtClean="0">
                <a:solidFill>
                  <a:schemeClr val="accent3"/>
                </a:solidFill>
                <a:latin typeface="+mj-lt"/>
              </a:rPr>
              <a:t>–</a:t>
            </a:r>
            <a:r>
              <a:rPr lang="ja-JP" altLang="en-US" sz="4500" dirty="0" smtClean="0">
                <a:solidFill>
                  <a:schemeClr val="accent3"/>
                </a:solidFill>
                <a:latin typeface="+mj-lt"/>
              </a:rPr>
              <a:t>　</a:t>
            </a:r>
            <a:r>
              <a:rPr lang="ja-JP" altLang="en-US" sz="4800" dirty="0">
                <a:solidFill>
                  <a:schemeClr val="accent3"/>
                </a:solidFill>
              </a:rPr>
              <a:t>コンピュータ通信学講座</a:t>
            </a:r>
            <a:endParaRPr lang="en-US" sz="4500" dirty="0">
              <a:solidFill>
                <a:schemeClr val="accent3"/>
              </a:solidFill>
              <a:latin typeface="+mj-lt"/>
            </a:endParaRPr>
          </a:p>
        </p:txBody>
      </p:sp>
      <p:cxnSp>
        <p:nvCxnSpPr>
          <p:cNvPr id="85" name="Straight Connector 84"/>
          <p:cNvCxnSpPr/>
          <p:nvPr/>
        </p:nvCxnSpPr>
        <p:spPr>
          <a:xfrm>
            <a:off x="10463215" y="18598597"/>
            <a:ext cx="0" cy="2531692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16449984" y="6341154"/>
            <a:ext cx="4581703" cy="1169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500" b="1" dirty="0" smtClean="0">
                <a:solidFill>
                  <a:srgbClr val="FFFF00"/>
                </a:solidFill>
              </a:rPr>
              <a:t>Information carrying</a:t>
            </a:r>
          </a:p>
          <a:p>
            <a:r>
              <a:rPr lang="en-US" sz="3500" b="1" dirty="0" smtClean="0">
                <a:solidFill>
                  <a:srgbClr val="FFFF00"/>
                </a:solidFill>
              </a:rPr>
              <a:t>Laser Beam</a:t>
            </a:r>
            <a:endParaRPr lang="en-US" sz="3500" b="1" dirty="0">
              <a:solidFill>
                <a:srgbClr val="FFFF00"/>
              </a:solidFill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 flipH="1">
            <a:off x="17008681" y="7510705"/>
            <a:ext cx="1513588" cy="727156"/>
          </a:xfrm>
          <a:prstGeom prst="straightConnector1">
            <a:avLst/>
          </a:prstGeom>
          <a:ln w="57150">
            <a:solidFill>
              <a:srgbClr val="FEFA4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12413017" y="9407966"/>
            <a:ext cx="2510624" cy="6309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500" b="1" dirty="0" smtClean="0">
                <a:solidFill>
                  <a:srgbClr val="FFFF00"/>
                </a:solidFill>
              </a:rPr>
              <a:t>Transmitter</a:t>
            </a:r>
            <a:endParaRPr lang="en-US" sz="3500" b="1" dirty="0">
              <a:solidFill>
                <a:srgbClr val="FFFF00"/>
              </a:solidFill>
            </a:endParaRPr>
          </a:p>
        </p:txBody>
      </p:sp>
      <p:cxnSp>
        <p:nvCxnSpPr>
          <p:cNvPr id="48" name="Straight Arrow Connector 47"/>
          <p:cNvCxnSpPr/>
          <p:nvPr/>
        </p:nvCxnSpPr>
        <p:spPr>
          <a:xfrm>
            <a:off x="12883203" y="6676011"/>
            <a:ext cx="2209187" cy="834694"/>
          </a:xfrm>
          <a:prstGeom prst="straightConnector1">
            <a:avLst/>
          </a:prstGeom>
          <a:ln w="57150">
            <a:solidFill>
              <a:srgbClr val="FEFA4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11652428" y="6045069"/>
            <a:ext cx="2095445" cy="6309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500" b="1" dirty="0" smtClean="0">
                <a:solidFill>
                  <a:srgbClr val="FFFF00"/>
                </a:solidFill>
              </a:rPr>
              <a:t>Receiver</a:t>
            </a:r>
            <a:endParaRPr lang="en-US" sz="3500" b="1" dirty="0">
              <a:solidFill>
                <a:srgbClr val="FFFF00"/>
              </a:solidFill>
            </a:endParaRPr>
          </a:p>
        </p:txBody>
      </p:sp>
      <p:cxnSp>
        <p:nvCxnSpPr>
          <p:cNvPr id="55" name="Straight Arrow Connector 54"/>
          <p:cNvCxnSpPr/>
          <p:nvPr/>
        </p:nvCxnSpPr>
        <p:spPr>
          <a:xfrm>
            <a:off x="15156195" y="9723437"/>
            <a:ext cx="2309850" cy="315471"/>
          </a:xfrm>
          <a:prstGeom prst="straightConnector1">
            <a:avLst/>
          </a:prstGeom>
          <a:ln w="57150">
            <a:solidFill>
              <a:srgbClr val="FEFA4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>
            <a:off x="411161" y="11323637"/>
            <a:ext cx="20574000" cy="4602842"/>
            <a:chOff x="411161" y="11323637"/>
            <a:chExt cx="20574000" cy="4602842"/>
          </a:xfrm>
        </p:grpSpPr>
        <p:sp>
          <p:nvSpPr>
            <p:cNvPr id="24" name="Rounded Rectangle 23"/>
            <p:cNvSpPr/>
            <p:nvPr/>
          </p:nvSpPr>
          <p:spPr>
            <a:xfrm>
              <a:off x="411161" y="12263006"/>
              <a:ext cx="20574000" cy="3663473"/>
            </a:xfrm>
            <a:prstGeom prst="roundRect">
              <a:avLst/>
            </a:prstGeom>
            <a:ln w="57150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80" name="Group 479"/>
            <p:cNvGrpSpPr/>
            <p:nvPr/>
          </p:nvGrpSpPr>
          <p:grpSpPr>
            <a:xfrm>
              <a:off x="470614" y="11323637"/>
              <a:ext cx="19985202" cy="4529572"/>
              <a:chOff x="617583" y="11414491"/>
              <a:chExt cx="19985202" cy="4529572"/>
            </a:xfrm>
          </p:grpSpPr>
          <p:sp>
            <p:nvSpPr>
              <p:cNvPr id="9" name="TextBox 8"/>
              <p:cNvSpPr txBox="1"/>
              <p:nvPr/>
            </p:nvSpPr>
            <p:spPr>
              <a:xfrm>
                <a:off x="617583" y="11414491"/>
                <a:ext cx="3925187" cy="7848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685800" indent="-685800">
                  <a:buFont typeface="Wingdings" panose="05000000000000000000" pitchFamily="2" charset="2"/>
                  <a:buChar char="v"/>
                </a:pPr>
                <a:r>
                  <a:rPr lang="ja-JP" altLang="en-US" sz="4500" b="1" dirty="0" smtClean="0">
                    <a:solidFill>
                      <a:schemeClr val="accent5">
                        <a:lumMod val="75000"/>
                      </a:schemeClr>
                    </a:solidFill>
                    <a:latin typeface="+mj-lt"/>
                    <a:cs typeface="Times New Roman" panose="02020603050405020304" pitchFamily="18" charset="0"/>
                  </a:rPr>
                  <a:t>問題</a:t>
                </a:r>
                <a:endParaRPr lang="en-US" sz="4500" b="1" dirty="0">
                  <a:solidFill>
                    <a:schemeClr val="accent5">
                      <a:lumMod val="75000"/>
                    </a:schemeClr>
                  </a:solidFill>
                  <a:latin typeface="+mj-lt"/>
                  <a:cs typeface="Times New Roman" panose="02020603050405020304" pitchFamily="18" charset="0"/>
                </a:endParaRPr>
              </a:p>
            </p:txBody>
          </p:sp>
          <p:grpSp>
            <p:nvGrpSpPr>
              <p:cNvPr id="28" name="Group 27"/>
              <p:cNvGrpSpPr/>
              <p:nvPr/>
            </p:nvGrpSpPr>
            <p:grpSpPr>
              <a:xfrm>
                <a:off x="866869" y="12655392"/>
                <a:ext cx="19735916" cy="3288671"/>
                <a:chOff x="866869" y="12655392"/>
                <a:chExt cx="19735916" cy="3288671"/>
              </a:xfrm>
            </p:grpSpPr>
            <p:grpSp>
              <p:nvGrpSpPr>
                <p:cNvPr id="32" name="Group 31"/>
                <p:cNvGrpSpPr/>
                <p:nvPr/>
              </p:nvGrpSpPr>
              <p:grpSpPr>
                <a:xfrm>
                  <a:off x="10850762" y="12655392"/>
                  <a:ext cx="9752023" cy="3136640"/>
                  <a:chOff x="7558838" y="14422498"/>
                  <a:chExt cx="13566929" cy="4214505"/>
                </a:xfrm>
              </p:grpSpPr>
              <p:grpSp>
                <p:nvGrpSpPr>
                  <p:cNvPr id="33" name="Group 32"/>
                  <p:cNvGrpSpPr/>
                  <p:nvPr/>
                </p:nvGrpSpPr>
                <p:grpSpPr>
                  <a:xfrm>
                    <a:off x="7558838" y="14422498"/>
                    <a:ext cx="13566929" cy="3915608"/>
                    <a:chOff x="2726281" y="15886520"/>
                    <a:chExt cx="17641129" cy="3500746"/>
                  </a:xfrm>
                </p:grpSpPr>
                <p:grpSp>
                  <p:nvGrpSpPr>
                    <p:cNvPr id="35" name="Group 34"/>
                    <p:cNvGrpSpPr/>
                    <p:nvPr/>
                  </p:nvGrpSpPr>
                  <p:grpSpPr>
                    <a:xfrm>
                      <a:off x="2726281" y="15886520"/>
                      <a:ext cx="17641129" cy="3500746"/>
                      <a:chOff x="2726281" y="15886520"/>
                      <a:chExt cx="17641129" cy="3500746"/>
                    </a:xfrm>
                  </p:grpSpPr>
                  <p:pic>
                    <p:nvPicPr>
                      <p:cNvPr id="37" name="Picture 427" descr="C:\Users\Thanh Te\Desktop\Building_1.jpg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 cstate="print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499916" y="16153744"/>
                        <a:ext cx="3867494" cy="292367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  <p:pic>
                    <p:nvPicPr>
                      <p:cNvPr id="38" name="Picture 426" descr="C:\Users\Thanh Te\Desktop\Building_1.jpg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 cstate="print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26281" y="16153803"/>
                        <a:ext cx="4124617" cy="300671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  <p:pic>
                    <p:nvPicPr>
                      <p:cNvPr id="39" name="Picture 428" descr="C:\Users\Thanh Te\Desktop\Mountain.jpg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65012" y="15886520"/>
                        <a:ext cx="4470373" cy="350074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grpSp>
                <p:sp>
                  <p:nvSpPr>
                    <p:cNvPr id="36" name="Rounded Rectangle 35"/>
                    <p:cNvSpPr/>
                    <p:nvPr/>
                  </p:nvSpPr>
                  <p:spPr>
                    <a:xfrm>
                      <a:off x="5797069" y="17068088"/>
                      <a:ext cx="5332133" cy="54921"/>
                    </a:xfrm>
                    <a:prstGeom prst="roundRect">
                      <a:avLst/>
                    </a:prstGeom>
                    <a:solidFill>
                      <a:srgbClr val="FF0000"/>
                    </a:solidFill>
                    <a:ln>
                      <a:solidFill>
                        <a:srgbClr val="FF00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34" name="TextBox 33"/>
                  <p:cNvSpPr txBox="1"/>
                  <p:nvPr/>
                </p:nvSpPr>
                <p:spPr>
                  <a:xfrm>
                    <a:off x="9535892" y="17768569"/>
                    <a:ext cx="10854263" cy="868434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sz="3600" b="1" dirty="0" smtClean="0">
                        <a:solidFill>
                          <a:srgbClr val="C00000"/>
                        </a:solidFill>
                        <a:latin typeface="+mj-lt"/>
                      </a:rPr>
                      <a:t>Direct transmission is unavailable!</a:t>
                    </a:r>
                    <a:endParaRPr lang="en-US" sz="3600" b="1" dirty="0">
                      <a:solidFill>
                        <a:srgbClr val="C00000"/>
                      </a:solidFill>
                      <a:latin typeface="+mj-lt"/>
                    </a:endParaRPr>
                  </a:p>
                </p:txBody>
              </p:sp>
            </p:grpSp>
            <p:grpSp>
              <p:nvGrpSpPr>
                <p:cNvPr id="26" name="Group 25"/>
                <p:cNvGrpSpPr/>
                <p:nvPr/>
              </p:nvGrpSpPr>
              <p:grpSpPr>
                <a:xfrm>
                  <a:off x="866869" y="13063139"/>
                  <a:ext cx="9654320" cy="2880924"/>
                  <a:chOff x="866869" y="13063139"/>
                  <a:chExt cx="9654320" cy="2880924"/>
                </a:xfrm>
              </p:grpSpPr>
              <p:cxnSp>
                <p:nvCxnSpPr>
                  <p:cNvPr id="14" name="Straight Connector 13"/>
                  <p:cNvCxnSpPr/>
                  <p:nvPr/>
                </p:nvCxnSpPr>
                <p:spPr>
                  <a:xfrm>
                    <a:off x="10521189" y="13126627"/>
                    <a:ext cx="0" cy="2306827"/>
                  </a:xfrm>
                  <a:prstGeom prst="line">
                    <a:avLst/>
                  </a:prstGeom>
                  <a:ln w="57150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25" name="Group 24"/>
                  <p:cNvGrpSpPr/>
                  <p:nvPr/>
                </p:nvGrpSpPr>
                <p:grpSpPr>
                  <a:xfrm>
                    <a:off x="866869" y="13063139"/>
                    <a:ext cx="9434749" cy="2880924"/>
                    <a:chOff x="866869" y="13063139"/>
                    <a:chExt cx="9434749" cy="2880924"/>
                  </a:xfrm>
                </p:grpSpPr>
                <p:grpSp>
                  <p:nvGrpSpPr>
                    <p:cNvPr id="65" name="Group 64"/>
                    <p:cNvGrpSpPr/>
                    <p:nvPr/>
                  </p:nvGrpSpPr>
                  <p:grpSpPr>
                    <a:xfrm>
                      <a:off x="866869" y="13063139"/>
                      <a:ext cx="9434749" cy="2523092"/>
                      <a:chOff x="3300221" y="16153744"/>
                      <a:chExt cx="17067189" cy="3030932"/>
                    </a:xfrm>
                  </p:grpSpPr>
                  <p:pic>
                    <p:nvPicPr>
                      <p:cNvPr id="67" name="Picture 427" descr="C:\Users\Thanh Te\Desktop\Building_1.jpg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 cstate="print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499916" y="16153744"/>
                        <a:ext cx="3867494" cy="292367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  <p:pic>
                    <p:nvPicPr>
                      <p:cNvPr id="68" name="Picture 426" descr="C:\Users\Thanh Te\Desktop\Building_1.jpg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 cstate="print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00221" y="16177957"/>
                        <a:ext cx="4124617" cy="300671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grpSp>
                <p:sp>
                  <p:nvSpPr>
                    <p:cNvPr id="71" name="TextBox 70"/>
                    <p:cNvSpPr txBox="1"/>
                    <p:nvPr/>
                  </p:nvSpPr>
                  <p:spPr>
                    <a:xfrm>
                      <a:off x="2645761" y="14743734"/>
                      <a:ext cx="6194003" cy="1200329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US" sz="3600" b="1" dirty="0" smtClean="0">
                          <a:solidFill>
                            <a:srgbClr val="C00000"/>
                          </a:solidFill>
                          <a:latin typeface="Trebuchet MS" panose="020B0603020202020204" pitchFamily="34" charset="0"/>
                        </a:rPr>
                        <a:t>                </a:t>
                      </a:r>
                      <a:r>
                        <a:rPr lang="en-US" sz="3600" b="1" dirty="0" smtClean="0">
                          <a:solidFill>
                            <a:srgbClr val="C00000"/>
                          </a:solidFill>
                          <a:latin typeface="+mj-lt"/>
                        </a:rPr>
                        <a:t>Too far</a:t>
                      </a:r>
                    </a:p>
                    <a:p>
                      <a:r>
                        <a:rPr lang="en-US" sz="3600" b="1" dirty="0" smtClean="0">
                          <a:solidFill>
                            <a:srgbClr val="C00000"/>
                          </a:solidFill>
                          <a:latin typeface="+mj-lt"/>
                        </a:rPr>
                        <a:t>Weaken transmitted signal</a:t>
                      </a:r>
                      <a:r>
                        <a:rPr lang="en-US" sz="3600" b="1" dirty="0" smtClean="0">
                          <a:solidFill>
                            <a:srgbClr val="C00000"/>
                          </a:solidFill>
                          <a:latin typeface="Trebuchet MS" panose="020B0603020202020204" pitchFamily="34" charset="0"/>
                        </a:rPr>
                        <a:t>!</a:t>
                      </a:r>
                      <a:endParaRPr lang="en-US" sz="3600" b="1" dirty="0">
                        <a:solidFill>
                          <a:srgbClr val="C00000"/>
                        </a:solidFill>
                        <a:latin typeface="Trebuchet MS" panose="020B0603020202020204" pitchFamily="34" charset="0"/>
                      </a:endParaRPr>
                    </a:p>
                  </p:txBody>
                </p:sp>
                <p:cxnSp>
                  <p:nvCxnSpPr>
                    <p:cNvPr id="23" name="Straight Arrow Connector 22"/>
                    <p:cNvCxnSpPr/>
                    <p:nvPr/>
                  </p:nvCxnSpPr>
                  <p:spPr>
                    <a:xfrm>
                      <a:off x="2580176" y="14676437"/>
                      <a:ext cx="6031427" cy="0"/>
                    </a:xfrm>
                    <a:prstGeom prst="straightConnector1">
                      <a:avLst/>
                    </a:prstGeom>
                    <a:ln>
                      <a:headEnd type="arrow"/>
                      <a:tailEnd type="arrow"/>
                    </a:ln>
                  </p:spPr>
                  <p:style>
                    <a:lnRef idx="2">
                      <a:schemeClr val="dk1"/>
                    </a:lnRef>
                    <a:fillRef idx="0">
                      <a:schemeClr val="dk1"/>
                    </a:fillRef>
                    <a:effectRef idx="1">
                      <a:schemeClr val="dk1"/>
                    </a:effectRef>
                    <a:fontRef idx="minor">
                      <a:schemeClr val="tx1"/>
                    </a:fontRef>
                  </p:style>
                </p:cxnSp>
              </p:grpSp>
            </p:grpSp>
          </p:grpSp>
        </p:grpSp>
      </p:grpSp>
      <p:sp>
        <p:nvSpPr>
          <p:cNvPr id="490" name="TextBox 489"/>
          <p:cNvSpPr txBox="1"/>
          <p:nvPr/>
        </p:nvSpPr>
        <p:spPr>
          <a:xfrm>
            <a:off x="5503429" y="21839237"/>
            <a:ext cx="184731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82" name="TextBox 81"/>
          <p:cNvSpPr txBox="1"/>
          <p:nvPr/>
        </p:nvSpPr>
        <p:spPr>
          <a:xfrm>
            <a:off x="16677701" y="12389937"/>
            <a:ext cx="157447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3600" b="1" dirty="0">
                <a:solidFill>
                  <a:srgbClr val="0070C0"/>
                </a:solidFill>
                <a:latin typeface="+mj-lt"/>
              </a:rPr>
              <a:t>障害物</a:t>
            </a:r>
            <a:endParaRPr lang="en-US" sz="3600" b="1" dirty="0">
              <a:solidFill>
                <a:srgbClr val="0070C0"/>
              </a:solidFill>
              <a:latin typeface="+mj-lt"/>
            </a:endParaRPr>
          </a:p>
        </p:txBody>
      </p:sp>
      <p:cxnSp>
        <p:nvCxnSpPr>
          <p:cNvPr id="493" name="Straight Arrow Connector 492"/>
          <p:cNvCxnSpPr/>
          <p:nvPr/>
        </p:nvCxnSpPr>
        <p:spPr>
          <a:xfrm flipH="1">
            <a:off x="16253443" y="13015396"/>
            <a:ext cx="963469" cy="413921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7" name="Group 16"/>
          <p:cNvGrpSpPr/>
          <p:nvPr/>
        </p:nvGrpSpPr>
        <p:grpSpPr>
          <a:xfrm>
            <a:off x="411162" y="16227365"/>
            <a:ext cx="20573999" cy="6145272"/>
            <a:chOff x="411162" y="16227365"/>
            <a:chExt cx="20573999" cy="6145272"/>
          </a:xfrm>
        </p:grpSpPr>
        <p:grpSp>
          <p:nvGrpSpPr>
            <p:cNvPr id="16" name="Group 15"/>
            <p:cNvGrpSpPr/>
            <p:nvPr/>
          </p:nvGrpSpPr>
          <p:grpSpPr>
            <a:xfrm>
              <a:off x="411162" y="16379765"/>
              <a:ext cx="20573999" cy="5992872"/>
              <a:chOff x="411162" y="16379765"/>
              <a:chExt cx="20573999" cy="5992872"/>
            </a:xfrm>
          </p:grpSpPr>
          <p:grpSp>
            <p:nvGrpSpPr>
              <p:cNvPr id="13" name="Group 12"/>
              <p:cNvGrpSpPr/>
              <p:nvPr/>
            </p:nvGrpSpPr>
            <p:grpSpPr>
              <a:xfrm>
                <a:off x="411162" y="16379765"/>
                <a:ext cx="20573999" cy="5992872"/>
                <a:chOff x="411162" y="16062369"/>
                <a:chExt cx="20573999" cy="5992872"/>
              </a:xfrm>
            </p:grpSpPr>
            <p:sp>
              <p:nvSpPr>
                <p:cNvPr id="487" name="Rounded Rectangle 486"/>
                <p:cNvSpPr/>
                <p:nvPr/>
              </p:nvSpPr>
              <p:spPr>
                <a:xfrm>
                  <a:off x="411162" y="16062369"/>
                  <a:ext cx="6232312" cy="1738268"/>
                </a:xfrm>
                <a:prstGeom prst="roundRect">
                  <a:avLst/>
                </a:prstGeom>
                <a:solidFill>
                  <a:srgbClr val="00B050"/>
                </a:solidFill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ja-JP" altLang="en-US" sz="4800" b="1" dirty="0" smtClean="0"/>
                    <a:t>中継技術</a:t>
                  </a:r>
                  <a:endParaRPr lang="en-US" sz="4800" b="1" dirty="0" smtClean="0"/>
                </a:p>
                <a:p>
                  <a:pPr algn="ctr"/>
                  <a:r>
                    <a:rPr lang="en-US" sz="4800" dirty="0" smtClean="0"/>
                    <a:t>Relaying Techniques</a:t>
                  </a:r>
                  <a:endParaRPr lang="en-US" sz="4800" dirty="0"/>
                </a:p>
              </p:txBody>
            </p:sp>
            <p:grpSp>
              <p:nvGrpSpPr>
                <p:cNvPr id="12" name="Group 11"/>
                <p:cNvGrpSpPr/>
                <p:nvPr/>
              </p:nvGrpSpPr>
              <p:grpSpPr>
                <a:xfrm>
                  <a:off x="627417" y="16546736"/>
                  <a:ext cx="20357744" cy="5508505"/>
                  <a:chOff x="627417" y="16546736"/>
                  <a:chExt cx="20357744" cy="5508505"/>
                </a:xfrm>
              </p:grpSpPr>
              <p:grpSp>
                <p:nvGrpSpPr>
                  <p:cNvPr id="501" name="Group 500"/>
                  <p:cNvGrpSpPr/>
                  <p:nvPr/>
                </p:nvGrpSpPr>
                <p:grpSpPr>
                  <a:xfrm>
                    <a:off x="627417" y="18510463"/>
                    <a:ext cx="9752023" cy="3544778"/>
                    <a:chOff x="627417" y="18733039"/>
                    <a:chExt cx="9752023" cy="3544778"/>
                  </a:xfrm>
                </p:grpSpPr>
                <p:grpSp>
                  <p:nvGrpSpPr>
                    <p:cNvPr id="489" name="Group 488"/>
                    <p:cNvGrpSpPr/>
                    <p:nvPr/>
                  </p:nvGrpSpPr>
                  <p:grpSpPr>
                    <a:xfrm>
                      <a:off x="627417" y="18733039"/>
                      <a:ext cx="9752023" cy="2655385"/>
                      <a:chOff x="627417" y="18733039"/>
                      <a:chExt cx="9752023" cy="2655385"/>
                    </a:xfrm>
                  </p:grpSpPr>
                  <p:grpSp>
                    <p:nvGrpSpPr>
                      <p:cNvPr id="27" name="Group 26"/>
                      <p:cNvGrpSpPr/>
                      <p:nvPr/>
                    </p:nvGrpSpPr>
                    <p:grpSpPr>
                      <a:xfrm>
                        <a:off x="627417" y="18733039"/>
                        <a:ext cx="9752023" cy="2655385"/>
                        <a:chOff x="413977" y="22054226"/>
                        <a:chExt cx="9752023" cy="2655385"/>
                      </a:xfrm>
                    </p:grpSpPr>
                    <p:grpSp>
                      <p:nvGrpSpPr>
                        <p:cNvPr id="77" name="Group 76"/>
                        <p:cNvGrpSpPr/>
                        <p:nvPr/>
                      </p:nvGrpSpPr>
                      <p:grpSpPr>
                        <a:xfrm>
                          <a:off x="413977" y="22054226"/>
                          <a:ext cx="9752023" cy="2502985"/>
                          <a:chOff x="2726281" y="16153744"/>
                          <a:chExt cx="17641129" cy="3006778"/>
                        </a:xfrm>
                      </p:grpSpPr>
                      <p:pic>
                        <p:nvPicPr>
                          <p:cNvPr id="78" name="Picture 427" descr="C:\Users\Thanh Te\Desktop\Building_1.jpg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4" cstate="print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6499916" y="16153744"/>
                            <a:ext cx="3867494" cy="2923673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  <p:pic>
                        <p:nvPicPr>
                          <p:cNvPr id="79" name="Picture 426" descr="C:\Users\Thanh Te\Desktop\Building_1.jpg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5" cstate="print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726281" y="16153803"/>
                            <a:ext cx="4124617" cy="3006719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grpSp>
                    <p:pic>
                      <p:nvPicPr>
                        <p:cNvPr id="80" name="Picture 426" descr="C:\Users\Thanh Te\Desktop\Building_1.jpg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 cstate="print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149944" y="22206675"/>
                          <a:ext cx="2280090" cy="250293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  <p:sp>
                      <p:nvSpPr>
                        <p:cNvPr id="83" name="Rounded Rectangle 82"/>
                        <p:cNvSpPr/>
                        <p:nvPr/>
                      </p:nvSpPr>
                      <p:spPr>
                        <a:xfrm>
                          <a:off x="5745162" y="22903827"/>
                          <a:ext cx="2646227" cy="45719"/>
                        </a:xfrm>
                        <a:prstGeom prst="roundRect">
                          <a:avLst/>
                        </a:prstGeom>
                        <a:solidFill>
                          <a:srgbClr val="FF0000"/>
                        </a:solidFill>
                        <a:ln>
                          <a:solidFill>
                            <a:srgbClr val="FF0000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</p:grpSp>
                  <p:sp>
                    <p:nvSpPr>
                      <p:cNvPr id="73" name="Rounded Rectangle 72"/>
                      <p:cNvSpPr/>
                      <p:nvPr/>
                    </p:nvSpPr>
                    <p:spPr>
                      <a:xfrm>
                        <a:off x="2016363" y="19582639"/>
                        <a:ext cx="2646227" cy="45719"/>
                      </a:xfrm>
                      <a:prstGeom prst="roundRect">
                        <a:avLst/>
                      </a:prstGeom>
                      <a:solidFill>
                        <a:srgbClr val="FF0000"/>
                      </a:solidFill>
                      <a:ln>
                        <a:solidFill>
                          <a:srgbClr val="FF0000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</p:grpSp>
                <p:sp>
                  <p:nvSpPr>
                    <p:cNvPr id="491" name="TextBox 490"/>
                    <p:cNvSpPr txBox="1"/>
                    <p:nvPr/>
                  </p:nvSpPr>
                  <p:spPr>
                    <a:xfrm>
                      <a:off x="2419091" y="21077488"/>
                      <a:ext cx="6211957" cy="1200329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US" sz="3600" b="1" dirty="0" smtClean="0">
                          <a:solidFill>
                            <a:srgbClr val="C00000"/>
                          </a:solidFill>
                          <a:latin typeface="+mj-lt"/>
                        </a:rPr>
                        <a:t>Divide communication path</a:t>
                      </a:r>
                    </a:p>
                    <a:p>
                      <a:r>
                        <a:rPr lang="en-US" sz="3600" b="1" dirty="0" smtClean="0">
                          <a:solidFill>
                            <a:srgbClr val="C00000"/>
                          </a:solidFill>
                          <a:latin typeface="+mj-lt"/>
                        </a:rPr>
                        <a:t>   into several shorter hops</a:t>
                      </a:r>
                      <a:endParaRPr lang="en-US" sz="3600" b="1" dirty="0">
                        <a:solidFill>
                          <a:srgbClr val="C00000"/>
                        </a:solidFill>
                        <a:latin typeface="+mj-lt"/>
                      </a:endParaRPr>
                    </a:p>
                  </p:txBody>
                </p:sp>
              </p:grpSp>
              <p:grpSp>
                <p:nvGrpSpPr>
                  <p:cNvPr id="495" name="Group 494"/>
                  <p:cNvGrpSpPr/>
                  <p:nvPr/>
                </p:nvGrpSpPr>
                <p:grpSpPr>
                  <a:xfrm>
                    <a:off x="11027037" y="16546736"/>
                    <a:ext cx="9958124" cy="5113045"/>
                    <a:chOff x="11027036" y="16374592"/>
                    <a:chExt cx="9958124" cy="5541968"/>
                  </a:xfrm>
                </p:grpSpPr>
                <p:grpSp>
                  <p:nvGrpSpPr>
                    <p:cNvPr id="31" name="Group 30"/>
                    <p:cNvGrpSpPr/>
                    <p:nvPr/>
                  </p:nvGrpSpPr>
                  <p:grpSpPr>
                    <a:xfrm>
                      <a:off x="11027036" y="16374592"/>
                      <a:ext cx="9958124" cy="5219481"/>
                      <a:chOff x="4068786" y="17020629"/>
                      <a:chExt cx="17084380" cy="7294405"/>
                    </a:xfrm>
                  </p:grpSpPr>
                  <p:pic>
                    <p:nvPicPr>
                      <p:cNvPr id="499" name="Picture 426" descr="C:\Users\Thanh Te\Desktop\Building_1.jpg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 cstate="print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02377" y="17020629"/>
                        <a:ext cx="3985897" cy="398589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  <p:grpSp>
                    <p:nvGrpSpPr>
                      <p:cNvPr id="30" name="Group 29"/>
                      <p:cNvGrpSpPr/>
                      <p:nvPr/>
                    </p:nvGrpSpPr>
                    <p:grpSpPr>
                      <a:xfrm>
                        <a:off x="4068786" y="18587610"/>
                        <a:ext cx="17084380" cy="5727424"/>
                        <a:chOff x="4068786" y="18587610"/>
                        <a:chExt cx="17084380" cy="5727424"/>
                      </a:xfrm>
                    </p:grpSpPr>
                    <p:grpSp>
                      <p:nvGrpSpPr>
                        <p:cNvPr id="29" name="Group 28"/>
                        <p:cNvGrpSpPr/>
                        <p:nvPr/>
                      </p:nvGrpSpPr>
                      <p:grpSpPr>
                        <a:xfrm>
                          <a:off x="4068786" y="18587610"/>
                          <a:ext cx="17084380" cy="5727424"/>
                          <a:chOff x="4068786" y="18587610"/>
                          <a:chExt cx="17084380" cy="5727424"/>
                        </a:xfrm>
                      </p:grpSpPr>
                      <p:grpSp>
                        <p:nvGrpSpPr>
                          <p:cNvPr id="494" name="Group 493"/>
                          <p:cNvGrpSpPr/>
                          <p:nvPr/>
                        </p:nvGrpSpPr>
                        <p:grpSpPr>
                          <a:xfrm>
                            <a:off x="4068786" y="19980868"/>
                            <a:ext cx="17084380" cy="4334166"/>
                            <a:chOff x="3078162" y="15441173"/>
                            <a:chExt cx="17084380" cy="4334166"/>
                          </a:xfrm>
                        </p:grpSpPr>
                        <p:pic>
                          <p:nvPicPr>
                            <p:cNvPr id="496" name="Picture 427" descr="C:\Users\Thanh Te\Desktop\Building_1.jpg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8" cstate="print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16398655" y="15589058"/>
                              <a:ext cx="3763887" cy="3763888"/>
                            </a:xfrm>
                            <a:prstGeom prst="rect">
                              <a:avLst/>
                            </a:prstGeom>
                            <a:noFill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rgbClr val="FFFFFF"/>
                                  </a:solidFill>
                                </a14:hiddenFill>
                              </a:ext>
                            </a:extLst>
                          </p:spPr>
                        </p:pic>
                        <p:pic>
                          <p:nvPicPr>
                            <p:cNvPr id="497" name="Picture 426" descr="C:\Users\Thanh Te\Desktop\Building_1.jpg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9" cstate="print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3078162" y="15441173"/>
                              <a:ext cx="3911773" cy="3911773"/>
                            </a:xfrm>
                            <a:prstGeom prst="rect">
                              <a:avLst/>
                            </a:prstGeom>
                            <a:noFill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rgbClr val="FFFFFF"/>
                                  </a:solidFill>
                                </a14:hiddenFill>
                              </a:ext>
                            </a:extLst>
                          </p:spPr>
                        </p:pic>
                        <p:pic>
                          <p:nvPicPr>
                            <p:cNvPr id="498" name="Picture 428" descr="C:\Users\Thanh Te\Desktop\Mountain.jpg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6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9451251" y="15489544"/>
                              <a:ext cx="4680585" cy="4285795"/>
                            </a:xfrm>
                            <a:prstGeom prst="rect">
                              <a:avLst/>
                            </a:prstGeom>
                            <a:noFill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rgbClr val="FFFFFF"/>
                                  </a:solidFill>
                                </a14:hiddenFill>
                              </a:ext>
                            </a:extLst>
                          </p:spPr>
                        </p:pic>
                      </p:grpSp>
                      <p:cxnSp>
                        <p:nvCxnSpPr>
                          <p:cNvPr id="22" name="Straight Connector 21"/>
                          <p:cNvCxnSpPr/>
                          <p:nvPr/>
                        </p:nvCxnSpPr>
                        <p:spPr>
                          <a:xfrm flipV="1">
                            <a:off x="6846083" y="18587610"/>
                            <a:ext cx="4517007" cy="2489627"/>
                          </a:xfrm>
                          <a:prstGeom prst="line">
                            <a:avLst/>
                          </a:prstGeom>
                          <a:ln w="76200">
                            <a:solidFill>
                              <a:srgbClr val="FF0000"/>
                            </a:solidFill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</p:grpSp>
                    <p:cxnSp>
                      <p:nvCxnSpPr>
                        <p:cNvPr id="506" name="Straight Connector 505"/>
                        <p:cNvCxnSpPr/>
                        <p:nvPr/>
                      </p:nvCxnSpPr>
                      <p:spPr>
                        <a:xfrm>
                          <a:off x="13701535" y="18587610"/>
                          <a:ext cx="4655839" cy="2864301"/>
                        </a:xfrm>
                        <a:prstGeom prst="line">
                          <a:avLst/>
                        </a:prstGeom>
                        <a:ln w="76200">
                          <a:solidFill>
                            <a:srgbClr val="FF0000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</p:grpSp>
                <p:sp>
                  <p:nvSpPr>
                    <p:cNvPr id="84" name="TextBox 83"/>
                    <p:cNvSpPr txBox="1"/>
                    <p:nvPr/>
                  </p:nvSpPr>
                  <p:spPr>
                    <a:xfrm>
                      <a:off x="14314366" y="21216010"/>
                      <a:ext cx="4271234" cy="700550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US" sz="3600" b="1" dirty="0" smtClean="0">
                          <a:solidFill>
                            <a:srgbClr val="C00000"/>
                          </a:solidFill>
                          <a:latin typeface="+mj-lt"/>
                        </a:rPr>
                        <a:t>Avoid the obstacle</a:t>
                      </a:r>
                      <a:endParaRPr lang="en-US" sz="3600" b="1" dirty="0">
                        <a:solidFill>
                          <a:srgbClr val="C00000"/>
                        </a:solidFill>
                        <a:latin typeface="+mj-lt"/>
                      </a:endParaRPr>
                    </a:p>
                  </p:txBody>
                </p:sp>
              </p:grpSp>
            </p:grpSp>
          </p:grpSp>
          <p:grpSp>
            <p:nvGrpSpPr>
              <p:cNvPr id="507" name="Group 506"/>
              <p:cNvGrpSpPr/>
              <p:nvPr/>
            </p:nvGrpSpPr>
            <p:grpSpPr>
              <a:xfrm>
                <a:off x="6025612" y="17952266"/>
                <a:ext cx="3322910" cy="1395460"/>
                <a:chOff x="6014480" y="17731674"/>
                <a:chExt cx="3322910" cy="1395460"/>
              </a:xfrm>
            </p:grpSpPr>
            <p:sp>
              <p:nvSpPr>
                <p:cNvPr id="504" name="TextBox 503"/>
                <p:cNvSpPr txBox="1"/>
                <p:nvPr/>
              </p:nvSpPr>
              <p:spPr>
                <a:xfrm>
                  <a:off x="7123322" y="17731674"/>
                  <a:ext cx="2214068" cy="64633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ja-JP" altLang="en-US" sz="3600" b="1" dirty="0" smtClean="0">
                      <a:solidFill>
                        <a:srgbClr val="0070C0"/>
                      </a:solidFill>
                      <a:latin typeface="+mj-lt"/>
                    </a:rPr>
                    <a:t>中継ノード</a:t>
                  </a:r>
                  <a:endParaRPr lang="en-US" sz="3600" b="1" dirty="0">
                    <a:solidFill>
                      <a:srgbClr val="0070C0"/>
                    </a:solidFill>
                    <a:latin typeface="+mj-lt"/>
                  </a:endParaRPr>
                </a:p>
              </p:txBody>
            </p:sp>
            <p:cxnSp>
              <p:nvCxnSpPr>
                <p:cNvPr id="88" name="Straight Arrow Connector 87"/>
                <p:cNvCxnSpPr/>
                <p:nvPr/>
              </p:nvCxnSpPr>
              <p:spPr>
                <a:xfrm flipH="1">
                  <a:off x="6014480" y="18342045"/>
                  <a:ext cx="1395950" cy="785089"/>
                </a:xfrm>
                <a:prstGeom prst="straightConnector1">
                  <a:avLst/>
                </a:prstGeom>
                <a:ln w="57150"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91" name="Group 90"/>
            <p:cNvGrpSpPr/>
            <p:nvPr/>
          </p:nvGrpSpPr>
          <p:grpSpPr>
            <a:xfrm>
              <a:off x="16677701" y="16227365"/>
              <a:ext cx="2936696" cy="1031973"/>
              <a:chOff x="5720634" y="17539244"/>
              <a:chExt cx="2936696" cy="1031973"/>
            </a:xfrm>
          </p:grpSpPr>
          <p:sp>
            <p:nvSpPr>
              <p:cNvPr id="92" name="TextBox 91"/>
              <p:cNvSpPr txBox="1"/>
              <p:nvPr/>
            </p:nvSpPr>
            <p:spPr>
              <a:xfrm>
                <a:off x="6443262" y="17539244"/>
                <a:ext cx="2214068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ja-JP" altLang="en-US" sz="3600" b="1" dirty="0" smtClean="0">
                    <a:solidFill>
                      <a:srgbClr val="0070C0"/>
                    </a:solidFill>
                    <a:latin typeface="+mj-lt"/>
                  </a:rPr>
                  <a:t>中継ノード</a:t>
                </a:r>
                <a:endParaRPr lang="en-US" sz="3600" b="1" dirty="0">
                  <a:solidFill>
                    <a:srgbClr val="0070C0"/>
                  </a:solidFill>
                  <a:latin typeface="+mj-lt"/>
                </a:endParaRPr>
              </a:p>
            </p:txBody>
          </p:sp>
          <p:cxnSp>
            <p:nvCxnSpPr>
              <p:cNvPr id="93" name="Straight Arrow Connector 92"/>
              <p:cNvCxnSpPr/>
              <p:nvPr/>
            </p:nvCxnSpPr>
            <p:spPr>
              <a:xfrm flipH="1">
                <a:off x="5720634" y="18185575"/>
                <a:ext cx="1622785" cy="385642"/>
              </a:xfrm>
              <a:prstGeom prst="straightConnector1">
                <a:avLst/>
              </a:prstGeom>
              <a:ln w="5715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5" name="Group 14"/>
          <p:cNvGrpSpPr/>
          <p:nvPr/>
        </p:nvGrpSpPr>
        <p:grpSpPr>
          <a:xfrm>
            <a:off x="627417" y="22521989"/>
            <a:ext cx="20185611" cy="6324809"/>
            <a:chOff x="627417" y="22333356"/>
            <a:chExt cx="20185611" cy="6324809"/>
          </a:xfrm>
        </p:grpSpPr>
        <p:sp>
          <p:nvSpPr>
            <p:cNvPr id="86" name="TextBox 85"/>
            <p:cNvSpPr txBox="1"/>
            <p:nvPr/>
          </p:nvSpPr>
          <p:spPr>
            <a:xfrm>
              <a:off x="627417" y="22333356"/>
              <a:ext cx="9710730" cy="5170646"/>
            </a:xfrm>
            <a:prstGeom prst="rect">
              <a:avLst/>
            </a:prstGeom>
            <a:noFill/>
            <a:ln w="57150">
              <a:solidFill>
                <a:schemeClr val="accent3">
                  <a:lumMod val="7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marL="685800" indent="-685800">
                <a:buFont typeface="Wingdings" panose="05000000000000000000" pitchFamily="2" charset="2"/>
                <a:buChar char="v"/>
              </a:pPr>
              <a:r>
                <a:rPr lang="ja-JP" altLang="en-US" sz="4500" b="1" dirty="0" smtClean="0">
                  <a:solidFill>
                    <a:schemeClr val="accent5">
                      <a:lumMod val="75000"/>
                    </a:schemeClr>
                  </a:solidFill>
                  <a:latin typeface="+mj-lt"/>
                  <a:cs typeface="Times New Roman" panose="02020603050405020304" pitchFamily="18" charset="0"/>
                </a:rPr>
                <a:t>中継戦略</a:t>
              </a:r>
              <a:r>
                <a:rPr lang="en-US" sz="4500" dirty="0" smtClean="0">
                  <a:solidFill>
                    <a:schemeClr val="accent5">
                      <a:lumMod val="75000"/>
                    </a:schemeClr>
                  </a:solidFill>
                  <a:latin typeface="+mj-lt"/>
                  <a:cs typeface="Times New Roman" panose="02020603050405020304" pitchFamily="18" charset="0"/>
                </a:rPr>
                <a:t>: </a:t>
              </a:r>
              <a:r>
                <a:rPr lang="ja-JP" altLang="en-US" sz="4500" dirty="0" smtClean="0">
                  <a:solidFill>
                    <a:schemeClr val="accent5">
                      <a:lumMod val="75000"/>
                    </a:schemeClr>
                  </a:solidFill>
                  <a:latin typeface="+mj-lt"/>
                  <a:cs typeface="Times New Roman" panose="02020603050405020304" pitchFamily="18" charset="0"/>
                </a:rPr>
                <a:t>中継ノードで光信号の</a:t>
              </a:r>
              <a:r>
                <a:rPr lang="ja-JP" altLang="en-US" sz="4500" dirty="0">
                  <a:solidFill>
                    <a:schemeClr val="accent5">
                      <a:lumMod val="75000"/>
                    </a:schemeClr>
                  </a:solidFill>
                  <a:latin typeface="+mj-lt"/>
                  <a:cs typeface="Times New Roman" panose="02020603050405020304" pitchFamily="18" charset="0"/>
                </a:rPr>
                <a:t>プロ</a:t>
              </a:r>
              <a:r>
                <a:rPr lang="ja-JP" altLang="en-US" sz="4500" dirty="0" smtClean="0">
                  <a:solidFill>
                    <a:schemeClr val="accent5">
                      <a:lumMod val="75000"/>
                    </a:schemeClr>
                  </a:solidFill>
                  <a:latin typeface="+mj-lt"/>
                  <a:cs typeface="Times New Roman" panose="02020603050405020304" pitchFamily="18" charset="0"/>
                </a:rPr>
                <a:t>セス方法です。</a:t>
              </a:r>
              <a:endParaRPr lang="en-US" sz="4500" dirty="0" smtClean="0">
                <a:solidFill>
                  <a:schemeClr val="accent5">
                    <a:lumMod val="75000"/>
                  </a:schemeClr>
                </a:solidFill>
                <a:latin typeface="+mj-lt"/>
                <a:cs typeface="Times New Roman" panose="02020603050405020304" pitchFamily="18" charset="0"/>
              </a:endParaRPr>
            </a:p>
            <a:p>
              <a:pPr marL="1143000" lvl="1" indent="-685800">
                <a:buFont typeface="Wingdings" panose="05000000000000000000" pitchFamily="2" charset="2"/>
                <a:buChar char="Ø"/>
              </a:pPr>
              <a:r>
                <a:rPr lang="en-US" sz="4000" dirty="0" smtClean="0">
                  <a:solidFill>
                    <a:schemeClr val="accent5">
                      <a:lumMod val="75000"/>
                    </a:schemeClr>
                  </a:solidFill>
                  <a:latin typeface="+mj-lt"/>
                  <a:cs typeface="Times New Roman" panose="02020603050405020304" pitchFamily="18" charset="0"/>
                </a:rPr>
                <a:t>The signal is decoded before retransmitted to next node: Decode-and-forward (DF)</a:t>
              </a:r>
            </a:p>
            <a:p>
              <a:pPr marL="1143000" lvl="1" indent="-685800">
                <a:buFont typeface="Wingdings" panose="05000000000000000000" pitchFamily="2" charset="2"/>
                <a:buChar char="Ø"/>
              </a:pPr>
              <a:r>
                <a:rPr lang="en-US" sz="4000" dirty="0" smtClean="0">
                  <a:solidFill>
                    <a:schemeClr val="accent5">
                      <a:lumMod val="75000"/>
                    </a:schemeClr>
                  </a:solidFill>
                  <a:latin typeface="+mj-lt"/>
                  <a:cs typeface="Times New Roman" panose="02020603050405020304" pitchFamily="18" charset="0"/>
                </a:rPr>
                <a:t>The signal is just amplified before retransmitted to next node:  Amplify-and-Forward (AF)  </a:t>
              </a:r>
            </a:p>
          </p:txBody>
        </p:sp>
        <p:sp>
          <p:nvSpPr>
            <p:cNvPr id="95" name="TextBox 94"/>
            <p:cNvSpPr txBox="1"/>
            <p:nvPr/>
          </p:nvSpPr>
          <p:spPr>
            <a:xfrm>
              <a:off x="10597288" y="22333357"/>
              <a:ext cx="10215740" cy="6324808"/>
            </a:xfrm>
            <a:prstGeom prst="rect">
              <a:avLst/>
            </a:prstGeom>
            <a:noFill/>
            <a:ln w="57150">
              <a:solidFill>
                <a:schemeClr val="accent3">
                  <a:lumMod val="7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marL="685800" indent="-685800">
                <a:buFont typeface="Wingdings" panose="05000000000000000000" pitchFamily="2" charset="2"/>
                <a:buChar char="v"/>
              </a:pPr>
              <a:r>
                <a:rPr lang="ja-JP" altLang="en-US" sz="4500" b="1" dirty="0">
                  <a:solidFill>
                    <a:schemeClr val="accent5">
                      <a:lumMod val="75000"/>
                    </a:schemeClr>
                  </a:solidFill>
                  <a:latin typeface="+mj-lt"/>
                  <a:cs typeface="Times New Roman" panose="02020603050405020304" pitchFamily="18" charset="0"/>
                </a:rPr>
                <a:t>中</a:t>
              </a:r>
              <a:r>
                <a:rPr lang="ja-JP" altLang="en-US" sz="4500" b="1" dirty="0" smtClean="0">
                  <a:solidFill>
                    <a:schemeClr val="accent5">
                      <a:lumMod val="75000"/>
                    </a:schemeClr>
                  </a:solidFill>
                  <a:latin typeface="+mj-lt"/>
                  <a:cs typeface="Times New Roman" panose="02020603050405020304" pitchFamily="18" charset="0"/>
                </a:rPr>
                <a:t>継配置</a:t>
              </a:r>
              <a:endParaRPr lang="en-US" sz="4500" b="1" dirty="0" smtClean="0">
                <a:solidFill>
                  <a:schemeClr val="accent5">
                    <a:lumMod val="75000"/>
                  </a:schemeClr>
                </a:solidFill>
                <a:latin typeface="+mj-lt"/>
                <a:cs typeface="Times New Roman" panose="02020603050405020304" pitchFamily="18" charset="0"/>
              </a:endParaRPr>
            </a:p>
            <a:p>
              <a:pPr marL="1143000" lvl="1" indent="-685800">
                <a:buFont typeface="Wingdings" panose="05000000000000000000" pitchFamily="2" charset="2"/>
                <a:buChar char="Ø"/>
              </a:pPr>
              <a:r>
                <a:rPr lang="en-US" sz="4000" dirty="0" smtClean="0">
                  <a:solidFill>
                    <a:schemeClr val="accent5">
                      <a:lumMod val="75000"/>
                    </a:schemeClr>
                  </a:solidFill>
                  <a:latin typeface="+mj-lt"/>
                  <a:cs typeface="Times New Roman" panose="02020603050405020304" pitchFamily="18" charset="0"/>
                </a:rPr>
                <a:t>Serial relaying</a:t>
              </a:r>
            </a:p>
            <a:p>
              <a:pPr marL="685800" indent="-685800">
                <a:buFont typeface="Wingdings" panose="05000000000000000000" pitchFamily="2" charset="2"/>
                <a:buChar char="v"/>
              </a:pPr>
              <a:endParaRPr lang="en-US" sz="4000" dirty="0" smtClean="0">
                <a:solidFill>
                  <a:schemeClr val="accent5">
                    <a:lumMod val="75000"/>
                  </a:schemeClr>
                </a:solidFill>
                <a:latin typeface="+mj-lt"/>
                <a:cs typeface="Times New Roman" panose="02020603050405020304" pitchFamily="18" charset="0"/>
              </a:endParaRPr>
            </a:p>
            <a:p>
              <a:endParaRPr lang="en-US" sz="4000" dirty="0" smtClean="0">
                <a:solidFill>
                  <a:schemeClr val="accent5">
                    <a:lumMod val="75000"/>
                  </a:schemeClr>
                </a:solidFill>
                <a:latin typeface="+mj-lt"/>
                <a:cs typeface="Times New Roman" panose="02020603050405020304" pitchFamily="18" charset="0"/>
              </a:endParaRPr>
            </a:p>
            <a:p>
              <a:pPr marL="1143000" lvl="1" indent="-685800">
                <a:buFont typeface="Wingdings" panose="05000000000000000000" pitchFamily="2" charset="2"/>
                <a:buChar char="Ø"/>
              </a:pPr>
              <a:r>
                <a:rPr lang="en-US" sz="4000" dirty="0" smtClean="0">
                  <a:solidFill>
                    <a:schemeClr val="accent5">
                      <a:lumMod val="75000"/>
                    </a:schemeClr>
                  </a:solidFill>
                  <a:latin typeface="+mj-lt"/>
                  <a:cs typeface="Times New Roman" panose="02020603050405020304" pitchFamily="18" charset="0"/>
                </a:rPr>
                <a:t>Parallel relaying</a:t>
              </a:r>
            </a:p>
            <a:p>
              <a:pPr marL="1143000" lvl="1" indent="-685800">
                <a:buFont typeface="Wingdings" panose="05000000000000000000" pitchFamily="2" charset="2"/>
                <a:buChar char="Ø"/>
              </a:pPr>
              <a:endParaRPr lang="en-US" sz="4000" dirty="0">
                <a:solidFill>
                  <a:schemeClr val="accent5">
                    <a:lumMod val="75000"/>
                  </a:schemeClr>
                </a:solidFill>
                <a:latin typeface="+mj-lt"/>
                <a:cs typeface="Times New Roman" panose="02020603050405020304" pitchFamily="18" charset="0"/>
              </a:endParaRPr>
            </a:p>
            <a:p>
              <a:pPr marL="685800" indent="-685800">
                <a:buFont typeface="Wingdings" panose="05000000000000000000" pitchFamily="2" charset="2"/>
                <a:buChar char="v"/>
              </a:pPr>
              <a:endParaRPr lang="en-US" sz="4000" dirty="0" smtClean="0">
                <a:solidFill>
                  <a:schemeClr val="accent5">
                    <a:lumMod val="75000"/>
                  </a:schemeClr>
                </a:solidFill>
                <a:latin typeface="+mj-lt"/>
                <a:cs typeface="Times New Roman" panose="02020603050405020304" pitchFamily="18" charset="0"/>
              </a:endParaRPr>
            </a:p>
            <a:p>
              <a:pPr marL="685800" indent="-685800">
                <a:buFont typeface="Wingdings" panose="05000000000000000000" pitchFamily="2" charset="2"/>
                <a:buChar char="v"/>
              </a:pPr>
              <a:endParaRPr lang="en-US" sz="4000" dirty="0">
                <a:solidFill>
                  <a:schemeClr val="accent5">
                    <a:lumMod val="75000"/>
                  </a:schemeClr>
                </a:solidFill>
                <a:latin typeface="+mj-lt"/>
                <a:cs typeface="Times New Roman" panose="02020603050405020304" pitchFamily="18" charset="0"/>
              </a:endParaRPr>
            </a:p>
            <a:p>
              <a:pPr marL="685800" indent="-685800">
                <a:buFont typeface="Wingdings" panose="05000000000000000000" pitchFamily="2" charset="2"/>
                <a:buChar char="v"/>
              </a:pPr>
              <a:endParaRPr lang="en-US" sz="4000" dirty="0" smtClean="0">
                <a:solidFill>
                  <a:schemeClr val="accent5">
                    <a:lumMod val="75000"/>
                  </a:schemeClr>
                </a:solidFill>
                <a:latin typeface="+mj-lt"/>
                <a:cs typeface="Times New Roman" panose="02020603050405020304" pitchFamily="18" charset="0"/>
              </a:endParaRPr>
            </a:p>
            <a:p>
              <a:pPr marL="685800" indent="-685800">
                <a:buFont typeface="Wingdings" panose="05000000000000000000" pitchFamily="2" charset="2"/>
                <a:buChar char="v"/>
              </a:pPr>
              <a:endParaRPr lang="en-US" sz="4000" dirty="0">
                <a:solidFill>
                  <a:schemeClr val="accent5">
                    <a:lumMod val="75000"/>
                  </a:schemeClr>
                </a:solidFill>
                <a:latin typeface="+mj-lt"/>
                <a:cs typeface="Times New Roman" panose="02020603050405020304" pitchFamily="18" charset="0"/>
              </a:endParaRPr>
            </a:p>
          </p:txBody>
        </p:sp>
      </p:grpSp>
      <p:grpSp>
        <p:nvGrpSpPr>
          <p:cNvPr id="96" name="Group 95"/>
          <p:cNvGrpSpPr/>
          <p:nvPr/>
        </p:nvGrpSpPr>
        <p:grpSpPr>
          <a:xfrm>
            <a:off x="14285982" y="24009874"/>
            <a:ext cx="6309835" cy="801163"/>
            <a:chOff x="4499992" y="1863405"/>
            <a:chExt cx="4032448" cy="576064"/>
          </a:xfrm>
        </p:grpSpPr>
        <p:sp>
          <p:nvSpPr>
            <p:cNvPr id="97" name="Oval 96"/>
            <p:cNvSpPr/>
            <p:nvPr/>
          </p:nvSpPr>
          <p:spPr>
            <a:xfrm>
              <a:off x="4499992" y="1863405"/>
              <a:ext cx="576064" cy="576064"/>
            </a:xfrm>
            <a:prstGeom prst="ellipse">
              <a:avLst/>
            </a:prstGeom>
            <a:ln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800" dirty="0" smtClean="0"/>
                <a:t>S</a:t>
              </a:r>
              <a:endParaRPr lang="en-US" sz="4800" dirty="0"/>
            </a:p>
          </p:txBody>
        </p:sp>
        <p:sp>
          <p:nvSpPr>
            <p:cNvPr id="98" name="Oval 97"/>
            <p:cNvSpPr/>
            <p:nvPr/>
          </p:nvSpPr>
          <p:spPr>
            <a:xfrm>
              <a:off x="7019389" y="1863405"/>
              <a:ext cx="576064" cy="576064"/>
            </a:xfrm>
            <a:prstGeom prst="ellipse">
              <a:avLst/>
            </a:prstGeom>
            <a:ln w="285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4000" dirty="0" smtClean="0"/>
                <a:t>N</a:t>
              </a:r>
              <a:endParaRPr lang="en-US" sz="4000" dirty="0"/>
            </a:p>
          </p:txBody>
        </p:sp>
        <p:sp>
          <p:nvSpPr>
            <p:cNvPr id="99" name="Oval 98"/>
            <p:cNvSpPr/>
            <p:nvPr/>
          </p:nvSpPr>
          <p:spPr>
            <a:xfrm>
              <a:off x="5382700" y="1863405"/>
              <a:ext cx="576064" cy="576064"/>
            </a:xfrm>
            <a:prstGeom prst="ellipse">
              <a:avLst/>
            </a:prstGeom>
            <a:ln w="285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4000" dirty="0"/>
                <a:t>1</a:t>
              </a:r>
              <a:endParaRPr lang="en-US" sz="4000" dirty="0" smtClean="0"/>
            </a:p>
          </p:txBody>
        </p:sp>
        <p:sp>
          <p:nvSpPr>
            <p:cNvPr id="100" name="Oval 99"/>
            <p:cNvSpPr/>
            <p:nvPr/>
          </p:nvSpPr>
          <p:spPr>
            <a:xfrm>
              <a:off x="7956376" y="1863405"/>
              <a:ext cx="576064" cy="576064"/>
            </a:xfrm>
            <a:prstGeom prst="ellipse">
              <a:avLst/>
            </a:prstGeom>
            <a:ln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 smtClean="0"/>
                <a:t>D</a:t>
              </a:r>
              <a:endParaRPr lang="en-US" sz="4400" dirty="0"/>
            </a:p>
          </p:txBody>
        </p:sp>
        <p:cxnSp>
          <p:nvCxnSpPr>
            <p:cNvPr id="101" name="Straight Arrow Connector 100"/>
            <p:cNvCxnSpPr>
              <a:stCxn id="97" idx="6"/>
              <a:endCxn id="99" idx="2"/>
            </p:cNvCxnSpPr>
            <p:nvPr/>
          </p:nvCxnSpPr>
          <p:spPr>
            <a:xfrm>
              <a:off x="5076056" y="2151437"/>
              <a:ext cx="306644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02" name="Straight Arrow Connector 101"/>
            <p:cNvCxnSpPr>
              <a:stCxn id="99" idx="6"/>
              <a:endCxn id="103" idx="1"/>
            </p:cNvCxnSpPr>
            <p:nvPr/>
          </p:nvCxnSpPr>
          <p:spPr>
            <a:xfrm>
              <a:off x="5958764" y="2151437"/>
              <a:ext cx="341428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103" name="TextBox 102"/>
            <p:cNvSpPr txBox="1"/>
            <p:nvPr/>
          </p:nvSpPr>
          <p:spPr>
            <a:xfrm>
              <a:off x="6300192" y="1966771"/>
              <a:ext cx="50405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400" dirty="0" smtClean="0"/>
                <a:t>…</a:t>
              </a:r>
              <a:endParaRPr lang="en-US" sz="4400" dirty="0"/>
            </a:p>
          </p:txBody>
        </p:sp>
        <p:cxnSp>
          <p:nvCxnSpPr>
            <p:cNvPr id="104" name="Straight Arrow Connector 103"/>
            <p:cNvCxnSpPr>
              <a:endCxn id="98" idx="2"/>
            </p:cNvCxnSpPr>
            <p:nvPr/>
          </p:nvCxnSpPr>
          <p:spPr>
            <a:xfrm>
              <a:off x="6680011" y="2151437"/>
              <a:ext cx="339378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05" name="Straight Arrow Connector 104"/>
            <p:cNvCxnSpPr>
              <a:stCxn id="98" idx="6"/>
              <a:endCxn id="100" idx="2"/>
            </p:cNvCxnSpPr>
            <p:nvPr/>
          </p:nvCxnSpPr>
          <p:spPr>
            <a:xfrm>
              <a:off x="7595453" y="2151437"/>
              <a:ext cx="360923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06" name="Group 105"/>
          <p:cNvGrpSpPr/>
          <p:nvPr/>
        </p:nvGrpSpPr>
        <p:grpSpPr>
          <a:xfrm>
            <a:off x="14254636" y="25485134"/>
            <a:ext cx="6341181" cy="3212103"/>
            <a:chOff x="4486752" y="3820474"/>
            <a:chExt cx="4032448" cy="2200814"/>
          </a:xfrm>
        </p:grpSpPr>
        <p:sp>
          <p:nvSpPr>
            <p:cNvPr id="107" name="Oval 106"/>
            <p:cNvSpPr/>
            <p:nvPr/>
          </p:nvSpPr>
          <p:spPr>
            <a:xfrm>
              <a:off x="4486752" y="4487625"/>
              <a:ext cx="576064" cy="576064"/>
            </a:xfrm>
            <a:prstGeom prst="ellipse">
              <a:avLst/>
            </a:prstGeom>
            <a:ln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dirty="0" smtClean="0"/>
                <a:t>S</a:t>
              </a:r>
              <a:endParaRPr lang="en-US" sz="4000" dirty="0"/>
            </a:p>
          </p:txBody>
        </p:sp>
        <p:sp>
          <p:nvSpPr>
            <p:cNvPr id="108" name="Oval 107"/>
            <p:cNvSpPr/>
            <p:nvPr/>
          </p:nvSpPr>
          <p:spPr>
            <a:xfrm>
              <a:off x="5797640" y="3820474"/>
              <a:ext cx="576064" cy="576064"/>
            </a:xfrm>
            <a:prstGeom prst="ellipse">
              <a:avLst/>
            </a:prstGeom>
            <a:ln w="285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4000" dirty="0"/>
                <a:t>1</a:t>
              </a:r>
            </a:p>
          </p:txBody>
        </p:sp>
        <p:sp>
          <p:nvSpPr>
            <p:cNvPr id="109" name="Oval 108"/>
            <p:cNvSpPr/>
            <p:nvPr/>
          </p:nvSpPr>
          <p:spPr>
            <a:xfrm>
              <a:off x="6085672" y="4509120"/>
              <a:ext cx="576064" cy="576064"/>
            </a:xfrm>
            <a:prstGeom prst="ellipse">
              <a:avLst/>
            </a:prstGeom>
            <a:ln w="285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4000" dirty="0"/>
                <a:t>2</a:t>
              </a:r>
            </a:p>
          </p:txBody>
        </p:sp>
        <p:sp>
          <p:nvSpPr>
            <p:cNvPr id="110" name="Oval 109"/>
            <p:cNvSpPr/>
            <p:nvPr/>
          </p:nvSpPr>
          <p:spPr>
            <a:xfrm>
              <a:off x="5757822" y="5445224"/>
              <a:ext cx="576064" cy="576064"/>
            </a:xfrm>
            <a:prstGeom prst="ellipse">
              <a:avLst/>
            </a:prstGeom>
            <a:ln w="285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4000" dirty="0" smtClean="0"/>
                <a:t>N</a:t>
              </a:r>
              <a:endParaRPr lang="en-US" sz="4000" dirty="0"/>
            </a:p>
          </p:txBody>
        </p:sp>
        <p:sp>
          <p:nvSpPr>
            <p:cNvPr id="111" name="Oval 110"/>
            <p:cNvSpPr/>
            <p:nvPr/>
          </p:nvSpPr>
          <p:spPr>
            <a:xfrm>
              <a:off x="7943136" y="4498372"/>
              <a:ext cx="576064" cy="576064"/>
            </a:xfrm>
            <a:prstGeom prst="ellipse">
              <a:avLst/>
            </a:prstGeom>
            <a:ln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dirty="0"/>
                <a:t>D</a:t>
              </a:r>
            </a:p>
          </p:txBody>
        </p:sp>
        <p:cxnSp>
          <p:nvCxnSpPr>
            <p:cNvPr id="112" name="Straight Arrow Connector 111"/>
            <p:cNvCxnSpPr>
              <a:stCxn id="107" idx="7"/>
              <a:endCxn id="108" idx="2"/>
            </p:cNvCxnSpPr>
            <p:nvPr/>
          </p:nvCxnSpPr>
          <p:spPr>
            <a:xfrm flipV="1">
              <a:off x="4978453" y="4108506"/>
              <a:ext cx="819187" cy="463482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13" name="Straight Arrow Connector 112"/>
            <p:cNvCxnSpPr>
              <a:stCxn id="107" idx="6"/>
              <a:endCxn id="109" idx="2"/>
            </p:cNvCxnSpPr>
            <p:nvPr/>
          </p:nvCxnSpPr>
          <p:spPr>
            <a:xfrm>
              <a:off x="5062816" y="4775657"/>
              <a:ext cx="1022856" cy="21495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14" name="Straight Arrow Connector 113"/>
            <p:cNvCxnSpPr>
              <a:stCxn id="109" idx="6"/>
              <a:endCxn id="111" idx="2"/>
            </p:cNvCxnSpPr>
            <p:nvPr/>
          </p:nvCxnSpPr>
          <p:spPr>
            <a:xfrm flipV="1">
              <a:off x="6661736" y="4786404"/>
              <a:ext cx="1281400" cy="1074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15" name="Straight Arrow Connector 114"/>
            <p:cNvCxnSpPr>
              <a:stCxn id="108" idx="6"/>
              <a:endCxn id="111" idx="1"/>
            </p:cNvCxnSpPr>
            <p:nvPr/>
          </p:nvCxnSpPr>
          <p:spPr>
            <a:xfrm>
              <a:off x="6373704" y="4108506"/>
              <a:ext cx="1653795" cy="474229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16" name="Straight Arrow Connector 115"/>
            <p:cNvCxnSpPr>
              <a:stCxn id="107" idx="5"/>
              <a:endCxn id="110" idx="1"/>
            </p:cNvCxnSpPr>
            <p:nvPr/>
          </p:nvCxnSpPr>
          <p:spPr>
            <a:xfrm>
              <a:off x="4978453" y="4979326"/>
              <a:ext cx="863732" cy="550261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17" name="Straight Arrow Connector 116"/>
            <p:cNvCxnSpPr>
              <a:stCxn id="110" idx="6"/>
              <a:endCxn id="111" idx="3"/>
            </p:cNvCxnSpPr>
            <p:nvPr/>
          </p:nvCxnSpPr>
          <p:spPr>
            <a:xfrm flipV="1">
              <a:off x="6333886" y="4990073"/>
              <a:ext cx="1693613" cy="743183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118" name="TextBox 117"/>
            <p:cNvSpPr txBox="1"/>
            <p:nvPr/>
          </p:nvSpPr>
          <p:spPr>
            <a:xfrm>
              <a:off x="6016268" y="5112469"/>
              <a:ext cx="508871" cy="376121"/>
            </a:xfrm>
            <a:prstGeom prst="rect">
              <a:avLst/>
            </a:prstGeom>
            <a:noFill/>
          </p:spPr>
          <p:txBody>
            <a:bodyPr vert="eaVert" wrap="square" rtlCol="0">
              <a:spAutoFit/>
            </a:bodyPr>
            <a:lstStyle/>
            <a:p>
              <a:r>
                <a:rPr lang="en-US" sz="4000" dirty="0" smtClean="0"/>
                <a:t>…</a:t>
              </a:r>
              <a:endParaRPr lang="en-US" sz="4000" dirty="0"/>
            </a:p>
          </p:txBody>
        </p:sp>
      </p:grpSp>
      <p:sp>
        <p:nvSpPr>
          <p:cNvPr id="94" name="TextBox 93"/>
          <p:cNvSpPr txBox="1"/>
          <p:nvPr/>
        </p:nvSpPr>
        <p:spPr>
          <a:xfrm>
            <a:off x="4457214" y="13222356"/>
            <a:ext cx="237557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C00000"/>
                </a:solidFill>
                <a:latin typeface="Trebuchet MS" panose="020B0603020202020204" pitchFamily="34" charset="0"/>
              </a:rPr>
              <a:t>                </a:t>
            </a:r>
            <a:r>
              <a:rPr lang="ja-JP" altLang="en-US" sz="3600" b="1" dirty="0" smtClean="0">
                <a:solidFill>
                  <a:srgbClr val="C00000"/>
                </a:solidFill>
                <a:latin typeface="Trebuchet MS" panose="020B0603020202020204" pitchFamily="34" charset="0"/>
              </a:rPr>
              <a:t>超遠い</a:t>
            </a:r>
            <a:endParaRPr lang="en-US" sz="3600" b="1" dirty="0">
              <a:solidFill>
                <a:srgbClr val="C00000"/>
              </a:solidFill>
              <a:latin typeface="Trebuchet MS" panose="020B0603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2160</TotalTime>
  <Words>178</Words>
  <Application>Microsoft Office PowerPoint</Application>
  <PresentationFormat>Custom</PresentationFormat>
  <Paragraphs>51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Clarity</vt:lpstr>
      <vt:lpstr>PowerPoint Presentation</vt:lpstr>
    </vt:vector>
  </TitlesOfParts>
  <Company>The New England College of Optometry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Poster Template</dc:title>
  <dc:subject>Poster Template</dc:subject>
  <dc:creator>Marek Jacisin</dc:creator>
  <cp:lastModifiedBy>Thanh Te</cp:lastModifiedBy>
  <cp:revision>171</cp:revision>
  <dcterms:created xsi:type="dcterms:W3CDTF">2001-10-18T16:42:36Z</dcterms:created>
  <dcterms:modified xsi:type="dcterms:W3CDTF">2014-09-28T04:40:40Z</dcterms:modified>
</cp:coreProperties>
</file>